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 id="2147483701" r:id="rId2"/>
  </p:sldMasterIdLst>
  <p:notesMasterIdLst>
    <p:notesMasterId r:id="rId17"/>
  </p:notesMasterIdLst>
  <p:sldIdLst>
    <p:sldId id="2047" r:id="rId3"/>
    <p:sldId id="520" r:id="rId4"/>
    <p:sldId id="2072" r:id="rId5"/>
    <p:sldId id="2073" r:id="rId6"/>
    <p:sldId id="2070" r:id="rId7"/>
    <p:sldId id="2071" r:id="rId8"/>
    <p:sldId id="2074" r:id="rId9"/>
    <p:sldId id="2075" r:id="rId10"/>
    <p:sldId id="2063" r:id="rId11"/>
    <p:sldId id="2078" r:id="rId12"/>
    <p:sldId id="2076" r:id="rId13"/>
    <p:sldId id="2079" r:id="rId14"/>
    <p:sldId id="2077" r:id="rId15"/>
    <p:sldId id="206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5461A6"/>
    <a:srgbClr val="0096FF"/>
    <a:srgbClr val="DCDAF2"/>
    <a:srgbClr val="FFFFFF"/>
    <a:srgbClr val="FCFFA9"/>
    <a:srgbClr val="C9FCCB"/>
    <a:srgbClr val="8EC63F"/>
    <a:srgbClr val="2823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68" autoAdjust="0"/>
    <p:restoredTop sz="77169" autoAdjust="0"/>
  </p:normalViewPr>
  <p:slideViewPr>
    <p:cSldViewPr snapToGrid="0" showGuides="1">
      <p:cViewPr varScale="1">
        <p:scale>
          <a:sx n="69" d="100"/>
          <a:sy n="69" d="100"/>
        </p:scale>
        <p:origin x="216" y="244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993DAB-158A-5A4F-9571-82C3F1CD5879}" type="datetimeFigureOut">
              <a:rPr lang="fr-FR" smtClean="0"/>
              <a:t>28/04/2020</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H"/>
              <a:t>Cliquez pour modifier les styles du texte du masque</a:t>
            </a:r>
          </a:p>
          <a:p>
            <a:pPr lvl="1"/>
            <a:r>
              <a:rPr lang="fr-CH"/>
              <a:t>Deuxième niveau</a:t>
            </a:r>
          </a:p>
          <a:p>
            <a:pPr lvl="2"/>
            <a:r>
              <a:rPr lang="fr-CH"/>
              <a:t>Troisième niveau</a:t>
            </a:r>
          </a:p>
          <a:p>
            <a:pPr lvl="3"/>
            <a:r>
              <a:rPr lang="fr-CH"/>
              <a:t>Quatrième niveau</a:t>
            </a:r>
          </a:p>
          <a:p>
            <a:pPr lvl="4"/>
            <a:r>
              <a:rPr lang="fr-CH"/>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1EB006-2DD9-3946-AF15-09AAE92EA1EA}" type="slidenum">
              <a:rPr lang="fr-FR" smtClean="0"/>
              <a:t>‹#›</a:t>
            </a:fld>
            <a:endParaRPr lang="fr-FR"/>
          </a:p>
        </p:txBody>
      </p:sp>
    </p:spTree>
    <p:extLst>
      <p:ext uri="{BB962C8B-B14F-4D97-AF65-F5344CB8AC3E}">
        <p14:creationId xmlns:p14="http://schemas.microsoft.com/office/powerpoint/2010/main" val="15965907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3288231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important operation found in data management systems is joins. Joins allows you to combine different sets of data commonly presented as tables to a get a set of results based on some criteria.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 the right, you see a representation of a join between two sets of data A and B. There are different types of joins. An inner join for example, will contain the elements present in both sets A and B.</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Spark streaming supports both Stream-Static joins and Stream-Stream joins.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Generating join results in streaming context is challenging as at any point of time, the view of the dataset is incomplete, and data can be late or out-of-order. Depending on the application and data, you may need to use watermarks.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will see this in the following example.</a:t>
            </a:r>
            <a:endParaRPr lang="en-US" dirty="0"/>
          </a:p>
        </p:txBody>
      </p:sp>
      <p:sp>
        <p:nvSpPr>
          <p:cNvPr id="4" name="Slide Number Placeholder 3"/>
          <p:cNvSpPr>
            <a:spLocks noGrp="1"/>
          </p:cNvSpPr>
          <p:nvPr>
            <p:ph type="sldNum" sz="quarter" idx="5"/>
          </p:nvPr>
        </p:nvSpPr>
        <p:spPr/>
        <p:txBody>
          <a:bodyPr/>
          <a:lstStyle/>
          <a:p>
            <a:fld id="{7A1EB006-2DD9-3946-AF15-09AAE92EA1EA}" type="slidenum">
              <a:rPr lang="fr-FR" smtClean="0"/>
              <a:t>10</a:t>
            </a:fld>
            <a:endParaRPr lang="fr-FR"/>
          </a:p>
        </p:txBody>
      </p:sp>
    </p:spTree>
    <p:extLst>
      <p:ext uri="{BB962C8B-B14F-4D97-AF65-F5344CB8AC3E}">
        <p14:creationId xmlns:p14="http://schemas.microsoft.com/office/powerpoint/2010/main" val="4075448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example is taken from the </a:t>
            </a:r>
            <a:r>
              <a:rPr lang="en-US" sz="1200" b="0" i="0" kern="1200" dirty="0" err="1">
                <a:solidFill>
                  <a:schemeClr val="tx1"/>
                </a:solidFill>
                <a:effectLst/>
                <a:latin typeface="+mn-lt"/>
                <a:ea typeface="+mn-ea"/>
                <a:cs typeface="+mn-cs"/>
              </a:rPr>
              <a:t>DataBricks</a:t>
            </a:r>
            <a:r>
              <a:rPr lang="en-US" sz="1200" b="0" i="0" kern="1200" dirty="0">
                <a:solidFill>
                  <a:schemeClr val="tx1"/>
                </a:solidFill>
                <a:effectLst/>
                <a:latin typeface="+mn-lt"/>
                <a:ea typeface="+mn-ea"/>
                <a:cs typeface="+mn-cs"/>
              </a:rPr>
              <a:t> Engineering Blog. We highly recommend you to read it as it shows you how to make a join between two streams in a real-life use-case.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use-case the authors have chosen is the one of Ad monetization, which is key to advertisement business.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 authors needed to join the following:</a:t>
            </a:r>
          </a:p>
          <a:p>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On the one hand: Ad Impression (which is when an advertisement was displayed to a user)</a:t>
            </a:r>
          </a:p>
          <a:p>
            <a:pPr marL="171450" indent="-171450">
              <a:buFontTx/>
              <a:buChar char="-"/>
            </a:pPr>
            <a:r>
              <a:rPr lang="en-US" sz="1200" b="0" i="0" kern="1200" dirty="0">
                <a:solidFill>
                  <a:schemeClr val="tx1"/>
                </a:solidFill>
                <a:effectLst/>
                <a:latin typeface="+mn-lt"/>
                <a:ea typeface="+mn-ea"/>
                <a:cs typeface="+mn-cs"/>
              </a:rPr>
              <a:t>On the other hand: Ad clicks (which is when the displayed Ad was clicked by the user)</a:t>
            </a:r>
          </a:p>
          <a:p>
            <a:pPr marL="171450" indent="-171450">
              <a:buFontTx/>
              <a:buChar char="-"/>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The figure you see shows a high level representation of the problem. Although, this is conceptually simple and is a very basic operation when applied on static historical data, it becomes challenging when applied on streaming data. Remember that we want to have results short time after the events happen.</a:t>
            </a:r>
          </a:p>
        </p:txBody>
      </p:sp>
      <p:sp>
        <p:nvSpPr>
          <p:cNvPr id="4" name="Slide Number Placeholder 3"/>
          <p:cNvSpPr>
            <a:spLocks noGrp="1"/>
          </p:cNvSpPr>
          <p:nvPr>
            <p:ph type="sldNum" sz="quarter" idx="5"/>
          </p:nvPr>
        </p:nvSpPr>
        <p:spPr/>
        <p:txBody>
          <a:bodyPr/>
          <a:lstStyle/>
          <a:p>
            <a:fld id="{7A1EB006-2DD9-3946-AF15-09AAE92EA1EA}" type="slidenum">
              <a:rPr lang="fr-FR" smtClean="0"/>
              <a:t>11</a:t>
            </a:fld>
            <a:endParaRPr lang="fr-FR"/>
          </a:p>
        </p:txBody>
      </p:sp>
    </p:spTree>
    <p:extLst>
      <p:ext uri="{BB962C8B-B14F-4D97-AF65-F5344CB8AC3E}">
        <p14:creationId xmlns:p14="http://schemas.microsoft.com/office/powerpoint/2010/main" val="1590821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streams are running continuously, we are facing two constraints: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On the one hand, data can be late or out of order and needs to be buffered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On the other hand, if we keep buffering the data without setting boundaries, we will never be able to execute the joins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solution to handle these constraints is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Use watermarks for delays / out of order </a:t>
            </a:r>
            <a:r>
              <a:rPr lang="en-US" sz="1200" b="0" i="0" kern="1200" dirty="0" err="1">
                <a:solidFill>
                  <a:schemeClr val="tx1"/>
                </a:solidFill>
                <a:effectLst/>
                <a:latin typeface="+mn-lt"/>
                <a:ea typeface="+mn-ea"/>
                <a:cs typeface="+mn-cs"/>
              </a:rPr>
              <a:t>impressionTime</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clickTime</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Set time range boundaries for the join conditions on event-time windows</a:t>
            </a:r>
          </a:p>
        </p:txBody>
      </p:sp>
      <p:sp>
        <p:nvSpPr>
          <p:cNvPr id="4" name="Slide Number Placeholder 3"/>
          <p:cNvSpPr>
            <a:spLocks noGrp="1"/>
          </p:cNvSpPr>
          <p:nvPr>
            <p:ph type="sldNum" sz="quarter" idx="5"/>
          </p:nvPr>
        </p:nvSpPr>
        <p:spPr/>
        <p:txBody>
          <a:bodyPr/>
          <a:lstStyle/>
          <a:p>
            <a:fld id="{7A1EB006-2DD9-3946-AF15-09AAE92EA1EA}" type="slidenum">
              <a:rPr lang="fr-FR" smtClean="0"/>
              <a:t>12</a:t>
            </a:fld>
            <a:endParaRPr lang="fr-FR"/>
          </a:p>
        </p:txBody>
      </p:sp>
    </p:spTree>
    <p:extLst>
      <p:ext uri="{BB962C8B-B14F-4D97-AF65-F5344CB8AC3E}">
        <p14:creationId xmlns:p14="http://schemas.microsoft.com/office/powerpoint/2010/main" val="2006429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example, the authors assumed that </a:t>
            </a:r>
            <a:r>
              <a:rPr lang="en-US" sz="1200" b="0" i="0" kern="1200" dirty="0">
                <a:solidFill>
                  <a:schemeClr val="tx1"/>
                </a:solidFill>
                <a:effectLst/>
                <a:latin typeface="+mn-lt"/>
                <a:ea typeface="+mn-ea"/>
                <a:cs typeface="+mn-cs"/>
              </a:rPr>
              <a:t>the impressions and the corresponding clicks can be late/out-of-order in event-time by at most 2 and 3 hours, respectively.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 also assumed that a click can occur with a time range of 0 seconds to 1 hour after the corresponding impression.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translating this into Spark Streaming this is how it will look like.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hope that this example helped you understanding the time constraints in streaming data processing and how you can deal with them.  You will have the chance to apply this with the final homework of this course.</a:t>
            </a:r>
            <a:endParaRPr lang="en-US" dirty="0"/>
          </a:p>
        </p:txBody>
      </p:sp>
      <p:sp>
        <p:nvSpPr>
          <p:cNvPr id="4" name="Slide Number Placeholder 3"/>
          <p:cNvSpPr>
            <a:spLocks noGrp="1"/>
          </p:cNvSpPr>
          <p:nvPr>
            <p:ph type="sldNum" sz="quarter" idx="5"/>
          </p:nvPr>
        </p:nvSpPr>
        <p:spPr/>
        <p:txBody>
          <a:bodyPr/>
          <a:lstStyle/>
          <a:p>
            <a:fld id="{7A1EB006-2DD9-3946-AF15-09AAE92EA1EA}" type="slidenum">
              <a:rPr lang="fr-FR" smtClean="0"/>
              <a:t>13</a:t>
            </a:fld>
            <a:endParaRPr lang="fr-FR"/>
          </a:p>
        </p:txBody>
      </p:sp>
    </p:spTree>
    <p:extLst>
      <p:ext uri="{BB962C8B-B14F-4D97-AF65-F5344CB8AC3E}">
        <p14:creationId xmlns:p14="http://schemas.microsoft.com/office/powerpoint/2010/main" val="2967249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homework, you will deal with real-time data that come from from trains. </a:t>
            </a:r>
          </a:p>
          <a:p>
            <a:endParaRPr lang="en-US" dirty="0"/>
          </a:p>
          <a:p>
            <a:r>
              <a:rPr lang="en-US" dirty="0"/>
              <a:t>Up to now, we used data from the Swiss railway system but only for historical data. We could not get access to good quality real-time data from the swiss railway system, what is available from SBB is with a limited time resolution and won’t be usable for the homework.</a:t>
            </a:r>
          </a:p>
          <a:p>
            <a:endParaRPr lang="en-US" dirty="0"/>
          </a:p>
          <a:p>
            <a:r>
              <a:rPr lang="en-US" dirty="0"/>
              <a:t>We had therefore relied on another data stream from the </a:t>
            </a:r>
            <a:r>
              <a:rPr lang="en-US" dirty="0" err="1"/>
              <a:t>netherlands</a:t>
            </a:r>
            <a:r>
              <a:rPr lang="en-US" dirty="0"/>
              <a:t>. As you will see in the homework, we relayed the live stream onto our Kafka cluster and you can directly access the live data from Spark.</a:t>
            </a:r>
          </a:p>
          <a:p>
            <a:endParaRPr lang="en-US" dirty="0"/>
          </a:p>
          <a:p>
            <a:r>
              <a:rPr lang="en-US" dirty="0"/>
              <a:t>The homework is well documented and will help you concretely apply the important aspects of stream processing without difficulty. </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Good luck with the homework. We are available together with the other instructors to answer your questions through the usual channels today and the following weeks.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A1EB006-2DD9-3946-AF15-09AAE92EA1EA}" type="slidenum">
              <a:rPr lang="fr-FR" smtClean="0"/>
              <a:t>14</a:t>
            </a:fld>
            <a:endParaRPr lang="fr-FR"/>
          </a:p>
        </p:txBody>
      </p:sp>
    </p:spTree>
    <p:extLst>
      <p:ext uri="{BB962C8B-B14F-4D97-AF65-F5344CB8AC3E}">
        <p14:creationId xmlns:p14="http://schemas.microsoft.com/office/powerpoint/2010/main" val="918597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 remind you that the objective of this module is is to introduce stream processing and do practical work with tools that are typically found in the Data Science ecosystem.</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Last week, we went through general concepts and let you experiment with Spark Streaming and Kafka.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week, we will quickly introduce two additional topics related to time constraints and operations on data streams and then move to the last homework. </a:t>
            </a:r>
          </a:p>
          <a:p>
            <a:endParaRPr lang="en-US" dirty="0"/>
          </a:p>
        </p:txBody>
      </p:sp>
      <p:sp>
        <p:nvSpPr>
          <p:cNvPr id="4" name="Slide Number Placeholder 3"/>
          <p:cNvSpPr>
            <a:spLocks noGrp="1"/>
          </p:cNvSpPr>
          <p:nvPr>
            <p:ph type="sldNum" sz="quarter" idx="5"/>
          </p:nvPr>
        </p:nvSpPr>
        <p:spPr/>
        <p:txBody>
          <a:bodyPr/>
          <a:lstStyle/>
          <a:p>
            <a:fld id="{7A1EB006-2DD9-3946-AF15-09AAE92EA1EA}" type="slidenum">
              <a:rPr lang="fr-FR" smtClean="0"/>
              <a:t>2</a:t>
            </a:fld>
            <a:endParaRPr lang="fr-FR"/>
          </a:p>
        </p:txBody>
      </p:sp>
    </p:spTree>
    <p:extLst>
      <p:ext uri="{BB962C8B-B14F-4D97-AF65-F5344CB8AC3E}">
        <p14:creationId xmlns:p14="http://schemas.microsoft.com/office/powerpoint/2010/main" val="3808569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As introduced last week, there is always a lag between the time an event happens and the time it is processed in the system. This lag is due to network transit and to compute time. It is important to know the difference between the two to ensure consistency and ordering of the data.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timeline you see here illustrates the difference between even time and processing time.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4DC2D50-E474-CD40-B3CD-2C7C8F47FAB2}" type="slidenum">
              <a:rPr lang="en-US" smtClean="0"/>
              <a:t>3</a:t>
            </a:fld>
            <a:endParaRPr lang="en-US"/>
          </a:p>
        </p:txBody>
      </p:sp>
    </p:spTree>
    <p:extLst>
      <p:ext uri="{BB962C8B-B14F-4D97-AF65-F5344CB8AC3E}">
        <p14:creationId xmlns:p14="http://schemas.microsoft.com/office/powerpoint/2010/main" val="2008953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On this time-line, you will notice two things: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Data elements arrive with variable delays. For example, data element 4 arrives which a larger delay than data element 1</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Order is not maintained as you see in the resulting sequence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24DC2D50-E474-CD40-B3CD-2C7C8F47FAB2}" type="slidenum">
              <a:rPr lang="en-US" smtClean="0"/>
              <a:t>4</a:t>
            </a:fld>
            <a:endParaRPr lang="en-US"/>
          </a:p>
        </p:txBody>
      </p:sp>
    </p:spTree>
    <p:extLst>
      <p:ext uri="{BB962C8B-B14F-4D97-AF65-F5344CB8AC3E}">
        <p14:creationId xmlns:p14="http://schemas.microsoft.com/office/powerpoint/2010/main" val="3080574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see this on this animation. The effect of out of order and delayed data has a direct impact on aggregations like sums in this example. You see that the result of the SUM varies until all data is received. Remember that in the context of stream processing, we accept to have results that are good enough. The art is to find the right compromise between quality of the results and processing delays.</a:t>
            </a:r>
          </a:p>
        </p:txBody>
      </p:sp>
      <p:sp>
        <p:nvSpPr>
          <p:cNvPr id="4" name="Slide Number Placeholder 3"/>
          <p:cNvSpPr>
            <a:spLocks noGrp="1"/>
          </p:cNvSpPr>
          <p:nvPr>
            <p:ph type="sldNum" sz="quarter" idx="10"/>
          </p:nvPr>
        </p:nvSpPr>
        <p:spPr/>
        <p:txBody>
          <a:bodyPr/>
          <a:lstStyle/>
          <a:p>
            <a:fld id="{24DC2D50-E474-CD40-B3CD-2C7C8F47FAB2}" type="slidenum">
              <a:rPr lang="en-US" smtClean="0"/>
              <a:t>5</a:t>
            </a:fld>
            <a:endParaRPr lang="en-US"/>
          </a:p>
        </p:txBody>
      </p:sp>
    </p:spTree>
    <p:extLst>
      <p:ext uri="{BB962C8B-B14F-4D97-AF65-F5344CB8AC3E}">
        <p14:creationId xmlns:p14="http://schemas.microsoft.com/office/powerpoint/2010/main" val="1317249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From another perspective, you see how reality looks like. We are far from the ideal case illustrated with the straight line.</a:t>
            </a:r>
          </a:p>
        </p:txBody>
      </p:sp>
      <p:sp>
        <p:nvSpPr>
          <p:cNvPr id="4" name="Slide Number Placeholder 3"/>
          <p:cNvSpPr>
            <a:spLocks noGrp="1"/>
          </p:cNvSpPr>
          <p:nvPr>
            <p:ph type="sldNum" sz="quarter" idx="10"/>
          </p:nvPr>
        </p:nvSpPr>
        <p:spPr/>
        <p:txBody>
          <a:bodyPr/>
          <a:lstStyle/>
          <a:p>
            <a:fld id="{24DC2D50-E474-CD40-B3CD-2C7C8F47FAB2}" type="slidenum">
              <a:rPr lang="en-US" smtClean="0"/>
              <a:t>6</a:t>
            </a:fld>
            <a:endParaRPr lang="en-US"/>
          </a:p>
        </p:txBody>
      </p:sp>
    </p:spTree>
    <p:extLst>
      <p:ext uri="{BB962C8B-B14F-4D97-AF65-F5344CB8AC3E}">
        <p14:creationId xmlns:p14="http://schemas.microsoft.com/office/powerpoint/2010/main" val="1247886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deal with this difference between Event Time and Processing Time, the concept of Watermarks is introduced. Watermarks are simply time thresholds that dictate how long we wait for events before declaring that they are late. Any events beyond  the watermark are simply discarded.</a:t>
            </a:r>
          </a:p>
        </p:txBody>
      </p:sp>
      <p:sp>
        <p:nvSpPr>
          <p:cNvPr id="4" name="Slide Number Placeholder 3"/>
          <p:cNvSpPr>
            <a:spLocks noGrp="1"/>
          </p:cNvSpPr>
          <p:nvPr>
            <p:ph type="sldNum" sz="quarter" idx="10"/>
          </p:nvPr>
        </p:nvSpPr>
        <p:spPr/>
        <p:txBody>
          <a:bodyPr/>
          <a:lstStyle/>
          <a:p>
            <a:fld id="{24DC2D50-E474-CD40-B3CD-2C7C8F47FAB2}" type="slidenum">
              <a:rPr lang="en-US" smtClean="0"/>
              <a:t>7</a:t>
            </a:fld>
            <a:endParaRPr lang="en-US"/>
          </a:p>
        </p:txBody>
      </p:sp>
    </p:spTree>
    <p:extLst>
      <p:ext uri="{BB962C8B-B14F-4D97-AF65-F5344CB8AC3E}">
        <p14:creationId xmlns:p14="http://schemas.microsoft.com/office/powerpoint/2010/main" val="991906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you see how watermarks are declared in Spark. You can refer to the official documentation for more examples.</a:t>
            </a:r>
          </a:p>
        </p:txBody>
      </p:sp>
      <p:sp>
        <p:nvSpPr>
          <p:cNvPr id="4" name="Slide Number Placeholder 3"/>
          <p:cNvSpPr>
            <a:spLocks noGrp="1"/>
          </p:cNvSpPr>
          <p:nvPr>
            <p:ph type="sldNum" sz="quarter" idx="5"/>
          </p:nvPr>
        </p:nvSpPr>
        <p:spPr/>
        <p:txBody>
          <a:bodyPr/>
          <a:lstStyle/>
          <a:p>
            <a:fld id="{7A1EB006-2DD9-3946-AF15-09AAE92EA1EA}" type="slidenum">
              <a:rPr lang="fr-FR" smtClean="0"/>
              <a:t>8</a:t>
            </a:fld>
            <a:endParaRPr lang="fr-FR"/>
          </a:p>
        </p:txBody>
      </p:sp>
    </p:spTree>
    <p:extLst>
      <p:ext uri="{BB962C8B-B14F-4D97-AF65-F5344CB8AC3E}">
        <p14:creationId xmlns:p14="http://schemas.microsoft.com/office/powerpoint/2010/main" val="559011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you have seen last week, Spark Streaming relies on </a:t>
            </a:r>
            <a:r>
              <a:rPr lang="en-US" sz="1200" b="0" i="0" kern="1200" dirty="0" err="1">
                <a:solidFill>
                  <a:schemeClr val="tx1"/>
                </a:solidFill>
                <a:effectLst/>
                <a:latin typeface="+mn-lt"/>
                <a:ea typeface="+mn-ea"/>
                <a:cs typeface="+mn-cs"/>
              </a:rPr>
              <a:t>DStreams</a:t>
            </a:r>
            <a:r>
              <a:rPr lang="en-US" sz="1200" b="0" i="0" kern="1200" dirty="0">
                <a:solidFill>
                  <a:schemeClr val="tx1"/>
                </a:solidFill>
                <a:effectLst/>
                <a:latin typeface="+mn-lt"/>
                <a:ea typeface="+mn-ea"/>
                <a:cs typeface="+mn-cs"/>
              </a:rPr>
              <a:t> which can be seen as a continuous series of RDDs and support many operations already supported by RDDs. </a:t>
            </a:r>
            <a:endParaRPr lang="en-US" dirty="0"/>
          </a:p>
        </p:txBody>
      </p:sp>
      <p:sp>
        <p:nvSpPr>
          <p:cNvPr id="4" name="Slide Number Placeholder 3"/>
          <p:cNvSpPr>
            <a:spLocks noGrp="1"/>
          </p:cNvSpPr>
          <p:nvPr>
            <p:ph type="sldNum" sz="quarter" idx="5"/>
          </p:nvPr>
        </p:nvSpPr>
        <p:spPr/>
        <p:txBody>
          <a:bodyPr/>
          <a:lstStyle/>
          <a:p>
            <a:fld id="{7A1EB006-2DD9-3946-AF15-09AAE92EA1EA}" type="slidenum">
              <a:rPr lang="fr-FR" smtClean="0"/>
              <a:t>9</a:t>
            </a:fld>
            <a:endParaRPr lang="fr-FR"/>
          </a:p>
        </p:txBody>
      </p:sp>
    </p:spTree>
    <p:extLst>
      <p:ext uri="{BB962C8B-B14F-4D97-AF65-F5344CB8AC3E}">
        <p14:creationId xmlns:p14="http://schemas.microsoft.com/office/powerpoint/2010/main" val="3457556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at we do">
    <p:spTree>
      <p:nvGrpSpPr>
        <p:cNvPr id="1" name=""/>
        <p:cNvGrpSpPr/>
        <p:nvPr/>
      </p:nvGrpSpPr>
      <p:grpSpPr>
        <a:xfrm>
          <a:off x="0" y="0"/>
          <a:ext cx="0" cy="0"/>
          <a:chOff x="0" y="0"/>
          <a:chExt cx="0" cy="0"/>
        </a:xfrm>
      </p:grpSpPr>
      <p:sp>
        <p:nvSpPr>
          <p:cNvPr id="11" name="Picture Placeholder 2"/>
          <p:cNvSpPr>
            <a:spLocks noGrp="1" noChangeAspect="1"/>
          </p:cNvSpPr>
          <p:nvPr>
            <p:ph type="pic" sz="quarter" idx="23"/>
          </p:nvPr>
        </p:nvSpPr>
        <p:spPr>
          <a:xfrm>
            <a:off x="479155" y="1978874"/>
            <a:ext cx="4557549" cy="4155281"/>
          </a:xfrm>
        </p:spPr>
        <p:txBody>
          <a:bodyPr anchor="t"/>
          <a:lstStyle>
            <a:lvl1pPr marL="0" indent="0" algn="ctr">
              <a:buNone/>
              <a:defRPr/>
            </a:lvl1pPr>
          </a:lstStyle>
          <a:p>
            <a:r>
              <a:rPr lang="en-US" dirty="0"/>
              <a:t>Drag picture to placeholder or click icon to add</a:t>
            </a:r>
            <a:endParaRPr lang="id-ID"/>
          </a:p>
        </p:txBody>
      </p:sp>
    </p:spTree>
    <p:extLst>
      <p:ext uri="{BB962C8B-B14F-4D97-AF65-F5344CB8AC3E}">
        <p14:creationId xmlns:p14="http://schemas.microsoft.com/office/powerpoint/2010/main" val="693608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rvices">
    <p:spTree>
      <p:nvGrpSpPr>
        <p:cNvPr id="1" name=""/>
        <p:cNvGrpSpPr/>
        <p:nvPr/>
      </p:nvGrpSpPr>
      <p:grpSpPr>
        <a:xfrm>
          <a:off x="0" y="0"/>
          <a:ext cx="0" cy="0"/>
          <a:chOff x="0" y="0"/>
          <a:chExt cx="0" cy="0"/>
        </a:xfrm>
      </p:grpSpPr>
      <p:sp>
        <p:nvSpPr>
          <p:cNvPr id="11" name="Picture Placeholder 8"/>
          <p:cNvSpPr>
            <a:spLocks noGrp="1" noChangeAspect="1"/>
          </p:cNvSpPr>
          <p:nvPr>
            <p:ph type="pic" sz="quarter" idx="10"/>
          </p:nvPr>
        </p:nvSpPr>
        <p:spPr>
          <a:xfrm>
            <a:off x="0" y="1709862"/>
            <a:ext cx="12192000" cy="3158274"/>
          </a:xfrm>
        </p:spPr>
        <p:txBody>
          <a:bodyPr>
            <a:normAutofit/>
          </a:bodyPr>
          <a:lstStyle>
            <a:lvl1pPr marL="0" indent="0">
              <a:buNone/>
              <a:defRPr sz="2100">
                <a:solidFill>
                  <a:schemeClr val="bg1">
                    <a:lumMod val="75000"/>
                  </a:schemeClr>
                </a:solidFill>
              </a:defRPr>
            </a:lvl1pPr>
          </a:lstStyle>
          <a:p>
            <a:endParaRPr lang="en-US" dirty="0"/>
          </a:p>
        </p:txBody>
      </p:sp>
    </p:spTree>
    <p:extLst>
      <p:ext uri="{BB962C8B-B14F-4D97-AF65-F5344CB8AC3E}">
        <p14:creationId xmlns:p14="http://schemas.microsoft.com/office/powerpoint/2010/main" val="370871144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ockup Laptop">
    <p:spTree>
      <p:nvGrpSpPr>
        <p:cNvPr id="1" name=""/>
        <p:cNvGrpSpPr/>
        <p:nvPr/>
      </p:nvGrpSpPr>
      <p:grpSpPr>
        <a:xfrm>
          <a:off x="0" y="0"/>
          <a:ext cx="0" cy="0"/>
          <a:chOff x="0" y="0"/>
          <a:chExt cx="0" cy="0"/>
        </a:xfrm>
      </p:grpSpPr>
      <p:sp>
        <p:nvSpPr>
          <p:cNvPr id="13" name="Picture Placeholder 9"/>
          <p:cNvSpPr>
            <a:spLocks noGrp="1" noChangeAspect="1"/>
          </p:cNvSpPr>
          <p:nvPr>
            <p:ph type="pic" sz="quarter" idx="11"/>
          </p:nvPr>
        </p:nvSpPr>
        <p:spPr>
          <a:xfrm>
            <a:off x="6711772" y="1876518"/>
            <a:ext cx="4339462" cy="2491082"/>
          </a:xfrm>
        </p:spPr>
        <p:txBody>
          <a:bodyPr>
            <a:normAutofit/>
          </a:bodyPr>
          <a:lstStyle>
            <a:lvl1pPr marL="0" indent="0">
              <a:buNone/>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677388843"/>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23" name="Picture Placeholder 22"/>
          <p:cNvSpPr>
            <a:spLocks noGrp="1" noChangeAspect="1"/>
          </p:cNvSpPr>
          <p:nvPr>
            <p:ph type="pic" sz="quarter" idx="15"/>
          </p:nvPr>
        </p:nvSpPr>
        <p:spPr>
          <a:xfrm>
            <a:off x="5029200" y="1260656"/>
            <a:ext cx="2133600" cy="2133600"/>
          </a:xfrm>
          <a:prstGeom prst="ellipse">
            <a:avLst/>
          </a:prstGeom>
        </p:spPr>
        <p:txBody>
          <a:bodyPr>
            <a:normAutofit/>
          </a:bodyPr>
          <a:lstStyle>
            <a:lvl1pPr marL="0" indent="0">
              <a:buNone/>
              <a:defRPr sz="1600"/>
            </a:lvl1pPr>
          </a:lstStyle>
          <a:p>
            <a:endParaRPr lang="en-US" dirty="0"/>
          </a:p>
        </p:txBody>
      </p:sp>
    </p:spTree>
    <p:extLst>
      <p:ext uri="{BB962C8B-B14F-4D97-AF65-F5344CB8AC3E}">
        <p14:creationId xmlns:p14="http://schemas.microsoft.com/office/powerpoint/2010/main" val="10186098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ur Clients">
    <p:spTree>
      <p:nvGrpSpPr>
        <p:cNvPr id="1" name=""/>
        <p:cNvGrpSpPr/>
        <p:nvPr/>
      </p:nvGrpSpPr>
      <p:grpSpPr>
        <a:xfrm>
          <a:off x="0" y="0"/>
          <a:ext cx="0" cy="0"/>
          <a:chOff x="0" y="0"/>
          <a:chExt cx="0" cy="0"/>
        </a:xfrm>
      </p:grpSpPr>
      <p:sp>
        <p:nvSpPr>
          <p:cNvPr id="11" name="Picture Placeholder 2"/>
          <p:cNvSpPr>
            <a:spLocks noGrp="1" noChangeAspect="1"/>
          </p:cNvSpPr>
          <p:nvPr>
            <p:ph type="pic" sz="quarter" idx="23"/>
          </p:nvPr>
        </p:nvSpPr>
        <p:spPr>
          <a:xfrm>
            <a:off x="11545" y="2195658"/>
            <a:ext cx="12191997" cy="2125087"/>
          </a:xfrm>
        </p:spPr>
        <p:txBody>
          <a:bodyPr anchor="t"/>
          <a:lstStyle>
            <a:lvl1pPr marL="0" indent="0" algn="ctr">
              <a:buNone/>
              <a:defRPr/>
            </a:lvl1pPr>
          </a:lstStyle>
          <a:p>
            <a:r>
              <a:rPr lang="en-US" dirty="0"/>
              <a:t>Drag picture to placeholder or click icon to add</a:t>
            </a:r>
            <a:endParaRPr lang="id-ID"/>
          </a:p>
        </p:txBody>
      </p:sp>
    </p:spTree>
    <p:extLst>
      <p:ext uri="{BB962C8B-B14F-4D97-AF65-F5344CB8AC3E}">
        <p14:creationId xmlns:p14="http://schemas.microsoft.com/office/powerpoint/2010/main" val="30092072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Individual">
    <p:spTree>
      <p:nvGrpSpPr>
        <p:cNvPr id="1" name=""/>
        <p:cNvGrpSpPr/>
        <p:nvPr/>
      </p:nvGrpSpPr>
      <p:grpSpPr>
        <a:xfrm>
          <a:off x="0" y="0"/>
          <a:ext cx="0" cy="0"/>
          <a:chOff x="0" y="0"/>
          <a:chExt cx="0" cy="0"/>
        </a:xfrm>
      </p:grpSpPr>
      <p:sp>
        <p:nvSpPr>
          <p:cNvPr id="15" name="Picture Placeholder 14"/>
          <p:cNvSpPr>
            <a:spLocks noGrp="1" noChangeAspect="1"/>
          </p:cNvSpPr>
          <p:nvPr>
            <p:ph type="pic" sz="quarter" idx="10"/>
          </p:nvPr>
        </p:nvSpPr>
        <p:spPr>
          <a:xfrm>
            <a:off x="2084388" y="2000250"/>
            <a:ext cx="3206751" cy="3138488"/>
          </a:xfrm>
        </p:spPr>
        <p:txBody>
          <a:bodyPr>
            <a:normAutofit/>
          </a:bodyPr>
          <a:lstStyle>
            <a:lvl1pPr marL="0" indent="0">
              <a:buNone/>
              <a:defRPr sz="1600">
                <a:solidFill>
                  <a:schemeClr val="accent1"/>
                </a:solidFill>
              </a:defRPr>
            </a:lvl1pPr>
          </a:lstStyle>
          <a:p>
            <a:endParaRPr lang="id-ID" dirty="0"/>
          </a:p>
        </p:txBody>
      </p:sp>
    </p:spTree>
    <p:extLst>
      <p:ext uri="{BB962C8B-B14F-4D97-AF65-F5344CB8AC3E}">
        <p14:creationId xmlns:p14="http://schemas.microsoft.com/office/powerpoint/2010/main" val="15874082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ffee Break">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0" y="0"/>
            <a:ext cx="12192000" cy="6305910"/>
          </a:xfrm>
        </p:spPr>
        <p:txBody>
          <a:bodyPr>
            <a:normAutofit/>
          </a:bodyPr>
          <a:lstStyle>
            <a:lvl1pPr marL="0" indent="0">
              <a:buNone/>
              <a:defRPr sz="1600">
                <a:solidFill>
                  <a:schemeClr val="bg2"/>
                </a:solidFill>
              </a:defRPr>
            </a:lvl1pPr>
          </a:lstStyle>
          <a:p>
            <a:endParaRPr lang="en-US" dirty="0"/>
          </a:p>
        </p:txBody>
      </p:sp>
    </p:spTree>
    <p:extLst>
      <p:ext uri="{BB962C8B-B14F-4D97-AF65-F5344CB8AC3E}">
        <p14:creationId xmlns:p14="http://schemas.microsoft.com/office/powerpoint/2010/main" val="378073333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Meet_the_team1">
    <p:spTree>
      <p:nvGrpSpPr>
        <p:cNvPr id="1" name=""/>
        <p:cNvGrpSpPr/>
        <p:nvPr/>
      </p:nvGrpSpPr>
      <p:grpSpPr>
        <a:xfrm>
          <a:off x="0" y="0"/>
          <a:ext cx="0" cy="0"/>
          <a:chOff x="0" y="0"/>
          <a:chExt cx="0" cy="0"/>
        </a:xfrm>
      </p:grpSpPr>
      <p:sp>
        <p:nvSpPr>
          <p:cNvPr id="5" name="Picture Placeholder 22"/>
          <p:cNvSpPr>
            <a:spLocks noGrp="1" noChangeAspect="1"/>
          </p:cNvSpPr>
          <p:nvPr>
            <p:ph type="pic" sz="quarter" idx="14"/>
          </p:nvPr>
        </p:nvSpPr>
        <p:spPr>
          <a:xfrm>
            <a:off x="1290292" y="2132954"/>
            <a:ext cx="1822449" cy="1824566"/>
          </a:xfrm>
        </p:spPr>
        <p:txBody>
          <a:bodyPr>
            <a:normAutofit/>
          </a:bodyPr>
          <a:lstStyle>
            <a:lvl1pPr marL="0" indent="0">
              <a:buNone/>
              <a:defRPr sz="1600">
                <a:solidFill>
                  <a:schemeClr val="bg1"/>
                </a:solidFill>
                <a:latin typeface="Lato Light"/>
                <a:cs typeface="Lato Light"/>
              </a:defRPr>
            </a:lvl1pPr>
          </a:lstStyle>
          <a:p>
            <a:endParaRPr lang="id-ID" dirty="0"/>
          </a:p>
        </p:txBody>
      </p:sp>
      <p:sp>
        <p:nvSpPr>
          <p:cNvPr id="18" name="Picture Placeholder 22"/>
          <p:cNvSpPr>
            <a:spLocks noGrp="1" noChangeAspect="1"/>
          </p:cNvSpPr>
          <p:nvPr>
            <p:ph type="pic" sz="quarter" idx="15"/>
          </p:nvPr>
        </p:nvSpPr>
        <p:spPr>
          <a:xfrm>
            <a:off x="3896747" y="2132954"/>
            <a:ext cx="1822449" cy="1824566"/>
          </a:xfrm>
        </p:spPr>
        <p:txBody>
          <a:bodyPr>
            <a:normAutofit/>
          </a:bodyPr>
          <a:lstStyle>
            <a:lvl1pPr marL="0" indent="0">
              <a:buNone/>
              <a:defRPr sz="1600">
                <a:solidFill>
                  <a:schemeClr val="bg1"/>
                </a:solidFill>
                <a:latin typeface="Lato Light"/>
                <a:cs typeface="Lato Light"/>
              </a:defRPr>
            </a:lvl1pPr>
          </a:lstStyle>
          <a:p>
            <a:endParaRPr lang="id-ID" dirty="0"/>
          </a:p>
        </p:txBody>
      </p:sp>
      <p:sp>
        <p:nvSpPr>
          <p:cNvPr id="19" name="Picture Placeholder 22"/>
          <p:cNvSpPr>
            <a:spLocks noGrp="1" noChangeAspect="1"/>
          </p:cNvSpPr>
          <p:nvPr>
            <p:ph type="pic" sz="quarter" idx="16"/>
          </p:nvPr>
        </p:nvSpPr>
        <p:spPr>
          <a:xfrm>
            <a:off x="6549859" y="2132954"/>
            <a:ext cx="1822449" cy="1824566"/>
          </a:xfrm>
        </p:spPr>
        <p:txBody>
          <a:bodyPr>
            <a:normAutofit/>
          </a:bodyPr>
          <a:lstStyle>
            <a:lvl1pPr marL="0" indent="0">
              <a:buNone/>
              <a:defRPr sz="1600">
                <a:solidFill>
                  <a:schemeClr val="bg1"/>
                </a:solidFill>
                <a:latin typeface="Lato Light"/>
                <a:cs typeface="Lato Light"/>
              </a:defRPr>
            </a:lvl1pPr>
          </a:lstStyle>
          <a:p>
            <a:endParaRPr lang="id-ID" dirty="0"/>
          </a:p>
        </p:txBody>
      </p:sp>
      <p:sp>
        <p:nvSpPr>
          <p:cNvPr id="20" name="Picture Placeholder 22"/>
          <p:cNvSpPr>
            <a:spLocks noGrp="1" noChangeAspect="1"/>
          </p:cNvSpPr>
          <p:nvPr>
            <p:ph type="pic" sz="quarter" idx="17"/>
          </p:nvPr>
        </p:nvSpPr>
        <p:spPr>
          <a:xfrm>
            <a:off x="9135071" y="2132954"/>
            <a:ext cx="1822449" cy="1824566"/>
          </a:xfrm>
        </p:spPr>
        <p:txBody>
          <a:bodyPr>
            <a:normAutofit/>
          </a:bodyPr>
          <a:lstStyle>
            <a:lvl1pPr marL="0" indent="0">
              <a:buNone/>
              <a:defRPr sz="1600">
                <a:solidFill>
                  <a:schemeClr val="bg1"/>
                </a:solidFill>
                <a:latin typeface="Lato Light"/>
                <a:cs typeface="Lato Light"/>
              </a:defRPr>
            </a:lvl1pPr>
          </a:lstStyle>
          <a:p>
            <a:endParaRPr lang="id-ID" dirty="0"/>
          </a:p>
        </p:txBody>
      </p:sp>
    </p:spTree>
    <p:extLst>
      <p:ext uri="{BB962C8B-B14F-4D97-AF65-F5344CB8AC3E}">
        <p14:creationId xmlns:p14="http://schemas.microsoft.com/office/powerpoint/2010/main" val="15618824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porftfolio-6">
    <p:spTree>
      <p:nvGrpSpPr>
        <p:cNvPr id="1" name=""/>
        <p:cNvGrpSpPr/>
        <p:nvPr/>
      </p:nvGrpSpPr>
      <p:grpSpPr>
        <a:xfrm>
          <a:off x="0" y="0"/>
          <a:ext cx="0" cy="0"/>
          <a:chOff x="0" y="0"/>
          <a:chExt cx="0" cy="0"/>
        </a:xfrm>
      </p:grpSpPr>
      <p:sp>
        <p:nvSpPr>
          <p:cNvPr id="35" name="Picture Placeholder 2"/>
          <p:cNvSpPr>
            <a:spLocks noGrp="1" noChangeAspect="1"/>
          </p:cNvSpPr>
          <p:nvPr>
            <p:ph type="pic" sz="quarter" idx="15"/>
          </p:nvPr>
        </p:nvSpPr>
        <p:spPr>
          <a:xfrm>
            <a:off x="2" y="1"/>
            <a:ext cx="2438746" cy="1980871"/>
          </a:xfrm>
        </p:spPr>
        <p:txBody>
          <a:bodyPr>
            <a:normAutofit/>
          </a:bodyPr>
          <a:lstStyle>
            <a:lvl1pPr marL="0" indent="0">
              <a:buNone/>
              <a:defRPr sz="2000">
                <a:solidFill>
                  <a:schemeClr val="accent1"/>
                </a:solidFill>
              </a:defRPr>
            </a:lvl1pPr>
          </a:lstStyle>
          <a:p>
            <a:endParaRPr lang="id-ID" dirty="0"/>
          </a:p>
        </p:txBody>
      </p:sp>
      <p:sp>
        <p:nvSpPr>
          <p:cNvPr id="36" name="Picture Placeholder 2"/>
          <p:cNvSpPr>
            <a:spLocks noGrp="1" noChangeAspect="1"/>
          </p:cNvSpPr>
          <p:nvPr>
            <p:ph type="pic" sz="quarter" idx="16"/>
          </p:nvPr>
        </p:nvSpPr>
        <p:spPr>
          <a:xfrm>
            <a:off x="2" y="1981479"/>
            <a:ext cx="2438746" cy="1980871"/>
          </a:xfrm>
        </p:spPr>
        <p:txBody>
          <a:bodyPr>
            <a:normAutofit/>
          </a:bodyPr>
          <a:lstStyle>
            <a:lvl1pPr marL="0" indent="0">
              <a:buNone/>
              <a:defRPr sz="2000">
                <a:solidFill>
                  <a:schemeClr val="accent1"/>
                </a:solidFill>
              </a:defRPr>
            </a:lvl1pPr>
          </a:lstStyle>
          <a:p>
            <a:endParaRPr lang="id-ID" dirty="0"/>
          </a:p>
        </p:txBody>
      </p:sp>
      <p:sp>
        <p:nvSpPr>
          <p:cNvPr id="37" name="Picture Placeholder 2"/>
          <p:cNvSpPr>
            <a:spLocks noGrp="1" noChangeAspect="1"/>
          </p:cNvSpPr>
          <p:nvPr>
            <p:ph type="pic" sz="quarter" idx="17"/>
          </p:nvPr>
        </p:nvSpPr>
        <p:spPr>
          <a:xfrm>
            <a:off x="2438750" y="608"/>
            <a:ext cx="2438746" cy="1980871"/>
          </a:xfrm>
        </p:spPr>
        <p:txBody>
          <a:bodyPr>
            <a:normAutofit/>
          </a:bodyPr>
          <a:lstStyle>
            <a:lvl1pPr marL="0" indent="0">
              <a:buNone/>
              <a:defRPr sz="2000">
                <a:solidFill>
                  <a:schemeClr val="accent1"/>
                </a:solidFill>
              </a:defRPr>
            </a:lvl1pPr>
          </a:lstStyle>
          <a:p>
            <a:endParaRPr lang="id-ID" dirty="0"/>
          </a:p>
        </p:txBody>
      </p:sp>
      <p:sp>
        <p:nvSpPr>
          <p:cNvPr id="38" name="Picture Placeholder 2"/>
          <p:cNvSpPr>
            <a:spLocks noGrp="1" noChangeAspect="1"/>
          </p:cNvSpPr>
          <p:nvPr>
            <p:ph type="pic" sz="quarter" idx="18"/>
          </p:nvPr>
        </p:nvSpPr>
        <p:spPr>
          <a:xfrm>
            <a:off x="2438750" y="1982087"/>
            <a:ext cx="2438746" cy="1980871"/>
          </a:xfrm>
        </p:spPr>
        <p:txBody>
          <a:bodyPr>
            <a:normAutofit/>
          </a:bodyPr>
          <a:lstStyle>
            <a:lvl1pPr marL="0" indent="0">
              <a:buNone/>
              <a:defRPr sz="2000">
                <a:solidFill>
                  <a:schemeClr val="accent1"/>
                </a:solidFill>
              </a:defRPr>
            </a:lvl1pPr>
          </a:lstStyle>
          <a:p>
            <a:endParaRPr lang="id-ID" dirty="0"/>
          </a:p>
        </p:txBody>
      </p:sp>
      <p:sp>
        <p:nvSpPr>
          <p:cNvPr id="39" name="Picture Placeholder 2"/>
          <p:cNvSpPr>
            <a:spLocks noGrp="1" noChangeAspect="1"/>
          </p:cNvSpPr>
          <p:nvPr>
            <p:ph type="pic" sz="quarter" idx="19"/>
          </p:nvPr>
        </p:nvSpPr>
        <p:spPr>
          <a:xfrm>
            <a:off x="4871863" y="-607"/>
            <a:ext cx="2438746" cy="1980871"/>
          </a:xfrm>
        </p:spPr>
        <p:txBody>
          <a:bodyPr>
            <a:normAutofit/>
          </a:bodyPr>
          <a:lstStyle>
            <a:lvl1pPr marL="0" indent="0">
              <a:buNone/>
              <a:defRPr sz="2000">
                <a:solidFill>
                  <a:schemeClr val="accent1"/>
                </a:solidFill>
              </a:defRPr>
            </a:lvl1pPr>
          </a:lstStyle>
          <a:p>
            <a:endParaRPr lang="id-ID" dirty="0"/>
          </a:p>
        </p:txBody>
      </p:sp>
      <p:sp>
        <p:nvSpPr>
          <p:cNvPr id="40" name="Picture Placeholder 2"/>
          <p:cNvSpPr>
            <a:spLocks noGrp="1" noChangeAspect="1"/>
          </p:cNvSpPr>
          <p:nvPr>
            <p:ph type="pic" sz="quarter" idx="20"/>
          </p:nvPr>
        </p:nvSpPr>
        <p:spPr>
          <a:xfrm>
            <a:off x="4871863" y="1980871"/>
            <a:ext cx="2438746" cy="1980871"/>
          </a:xfrm>
        </p:spPr>
        <p:txBody>
          <a:bodyPr>
            <a:normAutofit/>
          </a:bodyPr>
          <a:lstStyle>
            <a:lvl1pPr marL="0" indent="0">
              <a:buNone/>
              <a:defRPr sz="2000">
                <a:solidFill>
                  <a:schemeClr val="accent1"/>
                </a:solidFill>
              </a:defRPr>
            </a:lvl1pPr>
          </a:lstStyle>
          <a:p>
            <a:endParaRPr lang="id-ID" dirty="0"/>
          </a:p>
        </p:txBody>
      </p:sp>
      <p:sp>
        <p:nvSpPr>
          <p:cNvPr id="41" name="Picture Placeholder 2"/>
          <p:cNvSpPr>
            <a:spLocks noGrp="1" noChangeAspect="1"/>
          </p:cNvSpPr>
          <p:nvPr>
            <p:ph type="pic" sz="quarter" idx="21"/>
          </p:nvPr>
        </p:nvSpPr>
        <p:spPr>
          <a:xfrm>
            <a:off x="7299466" y="1216"/>
            <a:ext cx="2438746" cy="1980871"/>
          </a:xfrm>
        </p:spPr>
        <p:txBody>
          <a:bodyPr>
            <a:normAutofit/>
          </a:bodyPr>
          <a:lstStyle>
            <a:lvl1pPr marL="0" indent="0">
              <a:buNone/>
              <a:defRPr sz="2000">
                <a:solidFill>
                  <a:schemeClr val="accent1"/>
                </a:solidFill>
              </a:defRPr>
            </a:lvl1pPr>
          </a:lstStyle>
          <a:p>
            <a:endParaRPr lang="id-ID" dirty="0"/>
          </a:p>
        </p:txBody>
      </p:sp>
      <p:sp>
        <p:nvSpPr>
          <p:cNvPr id="42" name="Picture Placeholder 2"/>
          <p:cNvSpPr>
            <a:spLocks noGrp="1" noChangeAspect="1"/>
          </p:cNvSpPr>
          <p:nvPr>
            <p:ph type="pic" sz="quarter" idx="22"/>
          </p:nvPr>
        </p:nvSpPr>
        <p:spPr>
          <a:xfrm>
            <a:off x="7299466" y="1982694"/>
            <a:ext cx="2438746" cy="1980871"/>
          </a:xfrm>
        </p:spPr>
        <p:txBody>
          <a:bodyPr>
            <a:normAutofit/>
          </a:bodyPr>
          <a:lstStyle>
            <a:lvl1pPr marL="0" indent="0">
              <a:buNone/>
              <a:defRPr sz="2000">
                <a:solidFill>
                  <a:schemeClr val="accent1"/>
                </a:solidFill>
              </a:defRPr>
            </a:lvl1pPr>
          </a:lstStyle>
          <a:p>
            <a:endParaRPr lang="id-ID" dirty="0"/>
          </a:p>
        </p:txBody>
      </p:sp>
      <p:sp>
        <p:nvSpPr>
          <p:cNvPr id="43" name="Picture Placeholder 2"/>
          <p:cNvSpPr>
            <a:spLocks noGrp="1" noChangeAspect="1"/>
          </p:cNvSpPr>
          <p:nvPr>
            <p:ph type="pic" sz="quarter" idx="23"/>
          </p:nvPr>
        </p:nvSpPr>
        <p:spPr>
          <a:xfrm>
            <a:off x="9742111" y="1216"/>
            <a:ext cx="2449889" cy="1980871"/>
          </a:xfrm>
        </p:spPr>
        <p:txBody>
          <a:bodyPr>
            <a:normAutofit/>
          </a:bodyPr>
          <a:lstStyle>
            <a:lvl1pPr marL="0" indent="0">
              <a:buNone/>
              <a:defRPr sz="2000">
                <a:solidFill>
                  <a:schemeClr val="accent1"/>
                </a:solidFill>
              </a:defRPr>
            </a:lvl1pPr>
          </a:lstStyle>
          <a:p>
            <a:endParaRPr lang="id-ID" dirty="0"/>
          </a:p>
        </p:txBody>
      </p:sp>
      <p:sp>
        <p:nvSpPr>
          <p:cNvPr id="44" name="Picture Placeholder 2"/>
          <p:cNvSpPr>
            <a:spLocks noGrp="1" noChangeAspect="1"/>
          </p:cNvSpPr>
          <p:nvPr>
            <p:ph type="pic" sz="quarter" idx="24"/>
          </p:nvPr>
        </p:nvSpPr>
        <p:spPr>
          <a:xfrm>
            <a:off x="9742111" y="1982694"/>
            <a:ext cx="2449889" cy="1980871"/>
          </a:xfrm>
        </p:spPr>
        <p:txBody>
          <a:bodyPr>
            <a:normAutofit/>
          </a:bodyPr>
          <a:lstStyle>
            <a:lvl1pPr marL="0" indent="0">
              <a:buNone/>
              <a:defRPr sz="2000">
                <a:solidFill>
                  <a:schemeClr val="accent1"/>
                </a:solidFill>
              </a:defRPr>
            </a:lvl1pPr>
          </a:lstStyle>
          <a:p>
            <a:endParaRPr lang="id-ID" dirty="0"/>
          </a:p>
        </p:txBody>
      </p:sp>
    </p:spTree>
    <p:extLst>
      <p:ext uri="{BB962C8B-B14F-4D97-AF65-F5344CB8AC3E}">
        <p14:creationId xmlns:p14="http://schemas.microsoft.com/office/powerpoint/2010/main" val="34447058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orftfolio-7">
    <p:spTree>
      <p:nvGrpSpPr>
        <p:cNvPr id="1" name=""/>
        <p:cNvGrpSpPr/>
        <p:nvPr/>
      </p:nvGrpSpPr>
      <p:grpSpPr>
        <a:xfrm>
          <a:off x="0" y="0"/>
          <a:ext cx="0" cy="0"/>
          <a:chOff x="0" y="0"/>
          <a:chExt cx="0" cy="0"/>
        </a:xfrm>
      </p:grpSpPr>
      <p:sp>
        <p:nvSpPr>
          <p:cNvPr id="35" name="Picture Placeholder 2"/>
          <p:cNvSpPr>
            <a:spLocks noGrp="1" noChangeAspect="1"/>
          </p:cNvSpPr>
          <p:nvPr>
            <p:ph type="pic" sz="quarter" idx="15"/>
          </p:nvPr>
        </p:nvSpPr>
        <p:spPr>
          <a:xfrm>
            <a:off x="2" y="1"/>
            <a:ext cx="2438746" cy="1980871"/>
          </a:xfrm>
        </p:spPr>
        <p:txBody>
          <a:bodyPr>
            <a:normAutofit/>
          </a:bodyPr>
          <a:lstStyle>
            <a:lvl1pPr marL="0" indent="0">
              <a:buNone/>
              <a:defRPr sz="2000">
                <a:solidFill>
                  <a:schemeClr val="accent1"/>
                </a:solidFill>
              </a:defRPr>
            </a:lvl1pPr>
          </a:lstStyle>
          <a:p>
            <a:endParaRPr lang="id-ID" dirty="0"/>
          </a:p>
        </p:txBody>
      </p:sp>
      <p:sp>
        <p:nvSpPr>
          <p:cNvPr id="38" name="Picture Placeholder 2"/>
          <p:cNvSpPr>
            <a:spLocks noGrp="1" noChangeAspect="1"/>
          </p:cNvSpPr>
          <p:nvPr>
            <p:ph type="pic" sz="quarter" idx="18"/>
          </p:nvPr>
        </p:nvSpPr>
        <p:spPr>
          <a:xfrm>
            <a:off x="2438749" y="1982087"/>
            <a:ext cx="2421969" cy="1980871"/>
          </a:xfrm>
        </p:spPr>
        <p:txBody>
          <a:bodyPr>
            <a:normAutofit/>
          </a:bodyPr>
          <a:lstStyle>
            <a:lvl1pPr marL="0" indent="0">
              <a:buNone/>
              <a:defRPr sz="2000">
                <a:solidFill>
                  <a:schemeClr val="accent1"/>
                </a:solidFill>
              </a:defRPr>
            </a:lvl1pPr>
          </a:lstStyle>
          <a:p>
            <a:endParaRPr lang="id-ID" dirty="0"/>
          </a:p>
        </p:txBody>
      </p:sp>
      <p:sp>
        <p:nvSpPr>
          <p:cNvPr id="39" name="Picture Placeholder 2"/>
          <p:cNvSpPr>
            <a:spLocks noGrp="1" noChangeAspect="1"/>
          </p:cNvSpPr>
          <p:nvPr>
            <p:ph type="pic" sz="quarter" idx="19"/>
          </p:nvPr>
        </p:nvSpPr>
        <p:spPr>
          <a:xfrm>
            <a:off x="4871863" y="-607"/>
            <a:ext cx="2438746" cy="1980871"/>
          </a:xfrm>
        </p:spPr>
        <p:txBody>
          <a:bodyPr>
            <a:normAutofit/>
          </a:bodyPr>
          <a:lstStyle>
            <a:lvl1pPr marL="0" indent="0">
              <a:buNone/>
              <a:defRPr sz="2000">
                <a:solidFill>
                  <a:schemeClr val="accent1"/>
                </a:solidFill>
              </a:defRPr>
            </a:lvl1pPr>
          </a:lstStyle>
          <a:p>
            <a:endParaRPr lang="id-ID" dirty="0"/>
          </a:p>
        </p:txBody>
      </p:sp>
      <p:sp>
        <p:nvSpPr>
          <p:cNvPr id="42" name="Picture Placeholder 2"/>
          <p:cNvSpPr>
            <a:spLocks noGrp="1" noChangeAspect="1"/>
          </p:cNvSpPr>
          <p:nvPr>
            <p:ph type="pic" sz="quarter" idx="22"/>
          </p:nvPr>
        </p:nvSpPr>
        <p:spPr>
          <a:xfrm>
            <a:off x="7320140" y="1982694"/>
            <a:ext cx="2421971" cy="1980871"/>
          </a:xfrm>
        </p:spPr>
        <p:txBody>
          <a:bodyPr>
            <a:normAutofit/>
          </a:bodyPr>
          <a:lstStyle>
            <a:lvl1pPr marL="0" indent="0">
              <a:buNone/>
              <a:defRPr sz="2000">
                <a:solidFill>
                  <a:schemeClr val="accent1"/>
                </a:solidFill>
              </a:defRPr>
            </a:lvl1pPr>
          </a:lstStyle>
          <a:p>
            <a:endParaRPr lang="id-ID" dirty="0"/>
          </a:p>
        </p:txBody>
      </p:sp>
      <p:sp>
        <p:nvSpPr>
          <p:cNvPr id="43" name="Picture Placeholder 2"/>
          <p:cNvSpPr>
            <a:spLocks noGrp="1" noChangeAspect="1"/>
          </p:cNvSpPr>
          <p:nvPr>
            <p:ph type="pic" sz="quarter" idx="23"/>
          </p:nvPr>
        </p:nvSpPr>
        <p:spPr>
          <a:xfrm>
            <a:off x="9742111" y="1216"/>
            <a:ext cx="2449889" cy="1980871"/>
          </a:xfrm>
        </p:spPr>
        <p:txBody>
          <a:bodyPr>
            <a:normAutofit/>
          </a:bodyPr>
          <a:lstStyle>
            <a:lvl1pPr marL="0" indent="0">
              <a:buNone/>
              <a:defRPr sz="2000">
                <a:solidFill>
                  <a:schemeClr val="accent1"/>
                </a:solidFill>
              </a:defRPr>
            </a:lvl1pPr>
          </a:lstStyle>
          <a:p>
            <a:endParaRPr lang="id-ID" dirty="0"/>
          </a:p>
        </p:txBody>
      </p:sp>
    </p:spTree>
    <p:extLst>
      <p:ext uri="{BB962C8B-B14F-4D97-AF65-F5344CB8AC3E}">
        <p14:creationId xmlns:p14="http://schemas.microsoft.com/office/powerpoint/2010/main" val="13523355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Pad_mockup">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3"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205296440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88240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pp_features">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3"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
        <p:nvSpPr>
          <p:cNvPr id="31" name="Picture Placeholder 2"/>
          <p:cNvSpPr>
            <a:spLocks noGrp="1" noChangeAspect="1"/>
          </p:cNvSpPr>
          <p:nvPr>
            <p:ph type="pic" sz="quarter" idx="11"/>
          </p:nvPr>
        </p:nvSpPr>
        <p:spPr>
          <a:xfrm>
            <a:off x="1535889" y="1233378"/>
            <a:ext cx="2360858" cy="4225173"/>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13664934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app_features">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3"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375441106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1"/>
            <a:ext cx="12192000" cy="6297283"/>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50420800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l="-689"/>
          <a:stretch/>
        </p:blipFill>
        <p:spPr>
          <a:xfrm>
            <a:off x="0" y="5664891"/>
            <a:ext cx="12192000" cy="1109500"/>
          </a:xfrm>
          <a:prstGeom prst="rect">
            <a:avLst/>
          </a:prstGeom>
        </p:spPr>
      </p:pic>
      <p:sp>
        <p:nvSpPr>
          <p:cNvPr id="2" name="Datumsplatzhalter 1"/>
          <p:cNvSpPr>
            <a:spLocks noGrp="1"/>
          </p:cNvSpPr>
          <p:nvPr>
            <p:ph type="dt" sz="half" idx="10"/>
          </p:nvPr>
        </p:nvSpPr>
        <p:spPr/>
        <p:txBody>
          <a:bodyPr/>
          <a:lstStyle/>
          <a:p>
            <a:fld id="{A84FBFF2-DE06-4446-B0A5-008769AB7774}" type="datetimeFigureOut">
              <a:rPr lang="de-DE" smtClean="0"/>
              <a:t>28.04.20</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907EDB85-2663-D94D-A3F9-6349B1168855}" type="slidenum">
              <a:rPr lang="de-DE" smtClean="0"/>
              <a:t>‹#›</a:t>
            </a:fld>
            <a:endParaRPr lang="de-DE"/>
          </a:p>
        </p:txBody>
      </p:sp>
    </p:spTree>
    <p:extLst>
      <p:ext uri="{BB962C8B-B14F-4D97-AF65-F5344CB8AC3E}">
        <p14:creationId xmlns:p14="http://schemas.microsoft.com/office/powerpoint/2010/main" val="12050049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l="-689"/>
          <a:stretch/>
        </p:blipFill>
        <p:spPr>
          <a:xfrm>
            <a:off x="0" y="5748006"/>
            <a:ext cx="12192000" cy="1109500"/>
          </a:xfrm>
          <a:prstGeom prst="rect">
            <a:avLst/>
          </a:prstGeom>
        </p:spPr>
      </p:pic>
      <p:sp>
        <p:nvSpPr>
          <p:cNvPr id="2" name="Titel 1"/>
          <p:cNvSpPr>
            <a:spLocks noGrp="1"/>
          </p:cNvSpPr>
          <p:nvPr>
            <p:ph type="ctrTitle"/>
          </p:nvPr>
        </p:nvSpPr>
        <p:spPr>
          <a:xfrm>
            <a:off x="914401" y="2130427"/>
            <a:ext cx="10363200" cy="1470025"/>
          </a:xfrm>
        </p:spPr>
        <p:txBody>
          <a:bodyPr/>
          <a:lstStyle/>
          <a:p>
            <a:r>
              <a:rPr lang="de-CH"/>
              <a:t>Mastertitelformat bearbeiten</a:t>
            </a:r>
            <a:endParaRPr lang="de-DE"/>
          </a:p>
        </p:txBody>
      </p:sp>
      <p:sp>
        <p:nvSpPr>
          <p:cNvPr id="3" name="Untertitel 2"/>
          <p:cNvSpPr>
            <a:spLocks noGrp="1"/>
          </p:cNvSpPr>
          <p:nvPr>
            <p:ph type="subTitle" idx="1"/>
          </p:nvPr>
        </p:nvSpPr>
        <p:spPr>
          <a:xfrm>
            <a:off x="1828801" y="3886200"/>
            <a:ext cx="8534400" cy="1752600"/>
          </a:xfrm>
        </p:spPr>
        <p:txBody>
          <a:bodyPr/>
          <a:lstStyle>
            <a:lvl1pPr marL="0" indent="0" algn="ctr">
              <a:buNone/>
              <a:defRPr>
                <a:solidFill>
                  <a:schemeClr val="tx1">
                    <a:tint val="75000"/>
                  </a:schemeClr>
                </a:solidFill>
              </a:defRPr>
            </a:lvl1pPr>
            <a:lvl2pPr marL="457086" indent="0" algn="ctr">
              <a:buNone/>
              <a:defRPr>
                <a:solidFill>
                  <a:schemeClr val="tx1">
                    <a:tint val="75000"/>
                  </a:schemeClr>
                </a:solidFill>
              </a:defRPr>
            </a:lvl2pPr>
            <a:lvl3pPr marL="914172"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4"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de-CH"/>
              <a:t>Master-Untertitelformat bearbeiten</a:t>
            </a:r>
            <a:endParaRPr lang="de-DE"/>
          </a:p>
        </p:txBody>
      </p:sp>
      <p:sp>
        <p:nvSpPr>
          <p:cNvPr id="4" name="Datumsplatzhalter 3"/>
          <p:cNvSpPr>
            <a:spLocks noGrp="1"/>
          </p:cNvSpPr>
          <p:nvPr>
            <p:ph type="dt" sz="half" idx="10"/>
          </p:nvPr>
        </p:nvSpPr>
        <p:spPr/>
        <p:txBody>
          <a:bodyPr/>
          <a:lstStyle/>
          <a:p>
            <a:fld id="{A84FBFF2-DE06-4446-B0A5-008769AB7774}" type="datetimeFigureOut">
              <a:rPr lang="de-DE" smtClean="0"/>
              <a:t>28.04.20</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07EDB85-2663-D94D-A3F9-6349B1168855}" type="slidenum">
              <a:rPr lang="de-DE" smtClean="0"/>
              <a:t>‹#›</a:t>
            </a:fld>
            <a:endParaRPr lang="de-DE"/>
          </a:p>
        </p:txBody>
      </p:sp>
    </p:spTree>
    <p:extLst>
      <p:ext uri="{BB962C8B-B14F-4D97-AF65-F5344CB8AC3E}">
        <p14:creationId xmlns:p14="http://schemas.microsoft.com/office/powerpoint/2010/main" val="26889827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 name="Content Placeholder 2"/>
          <p:cNvSpPr>
            <a:spLocks noGrp="1"/>
          </p:cNvSpPr>
          <p:nvPr>
            <p:ph idx="1"/>
          </p:nvPr>
        </p:nvSpPr>
        <p:spPr>
          <a:xfrm>
            <a:off x="838200" y="1276709"/>
            <a:ext cx="10515600" cy="4900254"/>
          </a:xfrm>
        </p:spPr>
        <p:txBody>
          <a:bodyPr/>
          <a:lstStyle>
            <a:lvl4pPr marL="1371600" indent="0">
              <a:buNone/>
              <a:defRPr/>
            </a:lvl4pPr>
          </a:lstStyle>
          <a:p>
            <a:pPr lvl="0"/>
            <a:r>
              <a:rPr lang="fr-FR" dirty="0"/>
              <a:t>Modifier les styles du texte du masque</a:t>
            </a:r>
          </a:p>
          <a:p>
            <a:pPr lvl="1"/>
            <a:r>
              <a:rPr lang="fr-FR" dirty="0"/>
              <a:t>Deuxième niveau</a:t>
            </a:r>
          </a:p>
          <a:p>
            <a:pPr lvl="2"/>
            <a:r>
              <a:rPr lang="fr-FR" dirty="0"/>
              <a:t>Troisième niveau</a:t>
            </a:r>
          </a:p>
        </p:txBody>
      </p:sp>
      <p:sp>
        <p:nvSpPr>
          <p:cNvPr id="4" name="Date Placeholder 3"/>
          <p:cNvSpPr>
            <a:spLocks noGrp="1"/>
          </p:cNvSpPr>
          <p:nvPr>
            <p:ph type="dt" sz="half" idx="10"/>
          </p:nvPr>
        </p:nvSpPr>
        <p:spPr/>
        <p:txBody>
          <a:bodyPr/>
          <a:lstStyle/>
          <a:p>
            <a:fld id="{337EE54A-1446-4D1B-993F-C27A467D21BD}" type="datetimeFigureOut">
              <a:rPr lang="fr-FR" smtClean="0"/>
              <a:t>28/04/2020</a:t>
            </a:fld>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36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7" name="Rectangle 6"/>
          <p:cNvSpPr/>
          <p:nvPr userDrawn="1"/>
        </p:nvSpPr>
        <p:spPr>
          <a:xfrm>
            <a:off x="704427"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1681189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3" name="Content Placeholder 2"/>
          <p:cNvSpPr>
            <a:spLocks noGrp="1"/>
          </p:cNvSpPr>
          <p:nvPr>
            <p:ph idx="1"/>
          </p:nvPr>
        </p:nvSpPr>
        <p:spPr>
          <a:xfrm>
            <a:off x="838200" y="1276709"/>
            <a:ext cx="10515600" cy="4900254"/>
          </a:xfrm>
        </p:spPr>
        <p:txBody>
          <a:bodyPr/>
          <a:lstStyle>
            <a:lvl4pPr marL="1028577" indent="0">
              <a:buNone/>
              <a:defRPr/>
            </a:lvl4pPr>
          </a:lstStyle>
          <a:p>
            <a:pPr lvl="0"/>
            <a:r>
              <a:rPr lang="fr-FR" dirty="0"/>
              <a:t>Modifier les styles du texte du masque</a:t>
            </a:r>
          </a:p>
          <a:p>
            <a:pPr lvl="1"/>
            <a:r>
              <a:rPr lang="fr-FR" dirty="0"/>
              <a:t>Deuxième niveau</a:t>
            </a:r>
          </a:p>
          <a:p>
            <a:pPr lvl="2"/>
            <a:r>
              <a:rPr lang="fr-FR" dirty="0"/>
              <a:t>Troisième niveau</a:t>
            </a: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28/04/2020</a:t>
            </a:fld>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27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45631" y="6511808"/>
            <a:ext cx="1101345" cy="215037"/>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28/04/2020</a:t>
            </a:fld>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27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45631" y="6511808"/>
            <a:ext cx="1101345" cy="215037"/>
          </a:xfrm>
          <a:prstGeom prst="rect">
            <a:avLst/>
          </a:prstGeom>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Sponsor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7EE54A-1446-4D1B-993F-C27A467D21BD}" type="datetimeFigureOut">
              <a:rPr lang="fr-FR" smtClean="0">
                <a:solidFill>
                  <a:prstClr val="black">
                    <a:tint val="75000"/>
                  </a:prstClr>
                </a:solidFill>
              </a:rPr>
              <a:pPr/>
              <a:t>28/04/2020</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pic>
        <p:nvPicPr>
          <p:cNvPr id="7" name="Image 7" descr="ps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64175" y="5313847"/>
            <a:ext cx="1350965" cy="361720"/>
          </a:xfrm>
          <a:prstGeom prst="rect">
            <a:avLst/>
          </a:prstGeom>
        </p:spPr>
      </p:pic>
      <p:pic>
        <p:nvPicPr>
          <p:cNvPr id="9" name="Image 19" descr="eawa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974523" y="6126880"/>
            <a:ext cx="1388533" cy="260350"/>
          </a:xfrm>
          <a:prstGeom prst="rect">
            <a:avLst/>
          </a:prstGeom>
        </p:spPr>
      </p:pic>
      <p:pic>
        <p:nvPicPr>
          <p:cNvPr id="10" name="Image 4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253524" y="6041612"/>
            <a:ext cx="1264113" cy="455081"/>
          </a:xfrm>
          <a:prstGeom prst="rect">
            <a:avLst/>
          </a:prstGeom>
        </p:spPr>
      </p:pic>
      <p:pic>
        <p:nvPicPr>
          <p:cNvPr id="11" name="Image 46"/>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2134240" y="5373574"/>
            <a:ext cx="1513328" cy="184640"/>
          </a:xfrm>
          <a:prstGeom prst="rect">
            <a:avLst/>
          </a:prstGeom>
        </p:spPr>
      </p:pic>
      <p:grpSp>
        <p:nvGrpSpPr>
          <p:cNvPr id="14" name="Groupe 13"/>
          <p:cNvGrpSpPr/>
          <p:nvPr userDrawn="1"/>
        </p:nvGrpSpPr>
        <p:grpSpPr>
          <a:xfrm>
            <a:off x="5587911" y="5933742"/>
            <a:ext cx="1358692" cy="476994"/>
            <a:chOff x="4754528" y="4908030"/>
            <a:chExt cx="1019019" cy="476994"/>
          </a:xfrm>
        </p:grpSpPr>
        <p:pic>
          <p:nvPicPr>
            <p:cNvPr id="12" name="Image 47" descr="wsl.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754528" y="4908030"/>
              <a:ext cx="457200" cy="457200"/>
            </a:xfrm>
            <a:prstGeom prst="rect">
              <a:avLst/>
            </a:prstGeom>
          </p:spPr>
        </p:pic>
        <p:sp>
          <p:nvSpPr>
            <p:cNvPr id="13" name="ZoneTexte 48"/>
            <p:cNvSpPr txBox="1"/>
            <p:nvPr userDrawn="1"/>
          </p:nvSpPr>
          <p:spPr>
            <a:xfrm>
              <a:off x="5157753" y="5200358"/>
              <a:ext cx="615794" cy="184666"/>
            </a:xfrm>
            <a:prstGeom prst="rect">
              <a:avLst/>
            </a:prstGeom>
            <a:noFill/>
          </p:spPr>
          <p:txBody>
            <a:bodyPr wrap="none" rtlCol="0">
              <a:spAutoFit/>
            </a:bodyPr>
            <a:lstStyle/>
            <a:p>
              <a:pPr defTabSz="342859" fontAlgn="auto">
                <a:spcBef>
                  <a:spcPts val="0"/>
                </a:spcBef>
                <a:spcAft>
                  <a:spcPts val="0"/>
                </a:spcAft>
              </a:pPr>
              <a:r>
                <a:rPr lang="fr-FR" sz="300" dirty="0">
                  <a:solidFill>
                    <a:prstClr val="black"/>
                  </a:solidFill>
                  <a:latin typeface="Verdana"/>
                  <a:ea typeface=""/>
                  <a:cs typeface="Verdana"/>
                </a:rPr>
                <a:t>Eidg. Forschungsanstalt für Wald</a:t>
              </a:r>
            </a:p>
            <a:p>
              <a:pPr defTabSz="342859" fontAlgn="auto">
                <a:spcBef>
                  <a:spcPts val="0"/>
                </a:spcBef>
                <a:spcAft>
                  <a:spcPts val="0"/>
                </a:spcAft>
              </a:pPr>
              <a:r>
                <a:rPr lang="fr-FR" sz="300" dirty="0">
                  <a:solidFill>
                    <a:prstClr val="black"/>
                  </a:solidFill>
                  <a:latin typeface="Verdana"/>
                  <a:ea typeface=""/>
                  <a:cs typeface="Verdana"/>
                </a:rPr>
                <a:t>Schnee und Landschaft WSL</a:t>
              </a:r>
            </a:p>
          </p:txBody>
        </p:sp>
      </p:grpSp>
      <p:pic>
        <p:nvPicPr>
          <p:cNvPr id="15" name="Image 1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773577" y="5373574"/>
            <a:ext cx="1969955" cy="433390"/>
          </a:xfrm>
          <a:prstGeom prst="rect">
            <a:avLst/>
          </a:prstGeom>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999419" y="3498954"/>
            <a:ext cx="6193164" cy="1209210"/>
          </a:xfrm>
          <a:prstGeom prst="rect">
            <a:avLst/>
          </a:prstGeom>
        </p:spPr>
      </p:pic>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 Foote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787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503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605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68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3108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Image Placeholder">
    <p:spTree>
      <p:nvGrpSpPr>
        <p:cNvPr id="1" name=""/>
        <p:cNvGrpSpPr/>
        <p:nvPr/>
      </p:nvGrpSpPr>
      <p:grpSpPr>
        <a:xfrm>
          <a:off x="0" y="0"/>
          <a:ext cx="0" cy="0"/>
          <a:chOff x="0" y="0"/>
          <a:chExt cx="0" cy="0"/>
        </a:xfrm>
      </p:grpSpPr>
      <p:sp>
        <p:nvSpPr>
          <p:cNvPr id="17" name="Picture Placeholder 13"/>
          <p:cNvSpPr>
            <a:spLocks noGrp="1" noChangeAspect="1"/>
          </p:cNvSpPr>
          <p:nvPr>
            <p:ph type="pic" sz="quarter" idx="13"/>
          </p:nvPr>
        </p:nvSpPr>
        <p:spPr>
          <a:xfrm>
            <a:off x="-1588" y="0"/>
            <a:ext cx="12192001" cy="6297283"/>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32144783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Support">
    <p:spTree>
      <p:nvGrpSpPr>
        <p:cNvPr id="1" name=""/>
        <p:cNvGrpSpPr/>
        <p:nvPr/>
      </p:nvGrpSpPr>
      <p:grpSpPr>
        <a:xfrm>
          <a:off x="0" y="0"/>
          <a:ext cx="0" cy="0"/>
          <a:chOff x="0" y="0"/>
          <a:chExt cx="0" cy="0"/>
        </a:xfrm>
      </p:grpSpPr>
      <p:sp>
        <p:nvSpPr>
          <p:cNvPr id="14" name="Picture Placeholder 13"/>
          <p:cNvSpPr>
            <a:spLocks noGrp="1" noChangeAspect="1"/>
          </p:cNvSpPr>
          <p:nvPr>
            <p:ph type="pic" sz="quarter" idx="10" hasCustomPrompt="1"/>
          </p:nvPr>
        </p:nvSpPr>
        <p:spPr>
          <a:xfrm>
            <a:off x="1368165" y="1603015"/>
            <a:ext cx="1259942" cy="1258811"/>
          </a:xfrm>
          <a:prstGeom prst="ellipse">
            <a:avLst/>
          </a:prstGeom>
        </p:spPr>
        <p:txBody>
          <a:bodyPr>
            <a:noAutofit/>
          </a:bodyPr>
          <a:lstStyle>
            <a:lvl1pPr marL="0" indent="0">
              <a:lnSpc>
                <a:spcPct val="130000"/>
              </a:lnSpc>
              <a:buNone/>
              <a:defRPr sz="1200" baseline="0"/>
            </a:lvl1pPr>
          </a:lstStyle>
          <a:p>
            <a:r>
              <a:rPr lang="en-US" dirty="0"/>
              <a:t>Drag  Your Picture Here</a:t>
            </a:r>
          </a:p>
        </p:txBody>
      </p:sp>
      <p:sp>
        <p:nvSpPr>
          <p:cNvPr id="75" name="Picture Placeholder 13"/>
          <p:cNvSpPr>
            <a:spLocks noGrp="1" noChangeAspect="1"/>
          </p:cNvSpPr>
          <p:nvPr>
            <p:ph type="pic" sz="quarter" idx="11" hasCustomPrompt="1"/>
          </p:nvPr>
        </p:nvSpPr>
        <p:spPr>
          <a:xfrm>
            <a:off x="4134531" y="1592554"/>
            <a:ext cx="1259942" cy="1258811"/>
          </a:xfrm>
          <a:prstGeom prst="ellipse">
            <a:avLst/>
          </a:prstGeom>
        </p:spPr>
        <p:txBody>
          <a:bodyPr>
            <a:normAutofit/>
          </a:bodyPr>
          <a:lstStyle>
            <a:lvl1pPr marL="0" indent="0">
              <a:lnSpc>
                <a:spcPct val="130000"/>
              </a:lnSpc>
              <a:buNone/>
              <a:defRPr sz="1200"/>
            </a:lvl1pPr>
          </a:lstStyle>
          <a:p>
            <a:r>
              <a:rPr lang="en-US" dirty="0"/>
              <a:t>Drag  Your Picture Here</a:t>
            </a:r>
          </a:p>
        </p:txBody>
      </p:sp>
      <p:sp>
        <p:nvSpPr>
          <p:cNvPr id="76" name="Picture Placeholder 13"/>
          <p:cNvSpPr>
            <a:spLocks noGrp="1" noChangeAspect="1"/>
          </p:cNvSpPr>
          <p:nvPr>
            <p:ph type="pic" sz="quarter" idx="12" hasCustomPrompt="1"/>
          </p:nvPr>
        </p:nvSpPr>
        <p:spPr>
          <a:xfrm>
            <a:off x="6839987" y="160900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77" name="Picture Placeholder 13"/>
          <p:cNvSpPr>
            <a:spLocks noGrp="1" noChangeAspect="1"/>
          </p:cNvSpPr>
          <p:nvPr>
            <p:ph type="pic" sz="quarter" idx="13" hasCustomPrompt="1"/>
          </p:nvPr>
        </p:nvSpPr>
        <p:spPr>
          <a:xfrm>
            <a:off x="9564327" y="160900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78" name="Picture Placeholder 13"/>
          <p:cNvSpPr>
            <a:spLocks noGrp="1" noChangeAspect="1"/>
          </p:cNvSpPr>
          <p:nvPr>
            <p:ph type="pic" sz="quarter" idx="14" hasCustomPrompt="1"/>
          </p:nvPr>
        </p:nvSpPr>
        <p:spPr>
          <a:xfrm>
            <a:off x="8214258" y="4054258"/>
            <a:ext cx="1259942" cy="1258811"/>
          </a:xfrm>
          <a:prstGeom prst="ellipse">
            <a:avLst/>
          </a:prstGeom>
        </p:spPr>
        <p:txBody>
          <a:bodyPr>
            <a:normAutofit/>
          </a:bodyPr>
          <a:lstStyle>
            <a:lvl1pPr>
              <a:lnSpc>
                <a:spcPct val="130000"/>
              </a:lnSpc>
              <a:defRPr sz="1200"/>
            </a:lvl1pPr>
          </a:lstStyle>
          <a:p>
            <a:r>
              <a:rPr lang="en-US" dirty="0"/>
              <a:t>Drag  Your Picture Here</a:t>
            </a:r>
          </a:p>
        </p:txBody>
      </p:sp>
      <p:sp>
        <p:nvSpPr>
          <p:cNvPr id="79" name="Picture Placeholder 13"/>
          <p:cNvSpPr>
            <a:spLocks noGrp="1" noChangeAspect="1"/>
          </p:cNvSpPr>
          <p:nvPr>
            <p:ph type="pic" sz="quarter" idx="15" hasCustomPrompt="1"/>
          </p:nvPr>
        </p:nvSpPr>
        <p:spPr>
          <a:xfrm>
            <a:off x="5499535" y="4054258"/>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80" name="Picture Placeholder 13"/>
          <p:cNvSpPr>
            <a:spLocks noGrp="1" noChangeAspect="1"/>
          </p:cNvSpPr>
          <p:nvPr>
            <p:ph type="pic" sz="quarter" idx="16" hasCustomPrompt="1"/>
          </p:nvPr>
        </p:nvSpPr>
        <p:spPr>
          <a:xfrm>
            <a:off x="2756072" y="404004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Tree>
    <p:extLst>
      <p:ext uri="{BB962C8B-B14F-4D97-AF65-F5344CB8AC3E}">
        <p14:creationId xmlns:p14="http://schemas.microsoft.com/office/powerpoint/2010/main" val="3668293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theme" Target="../theme/theme2.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8629" y="6308850"/>
            <a:ext cx="12209257" cy="553961"/>
          </a:xfrm>
          <a:prstGeom prst="rect">
            <a:avLst/>
          </a:prstGeom>
          <a:solidFill>
            <a:srgbClr val="051D41"/>
          </a:solidFill>
        </p:spPr>
        <p:txBody>
          <a:bodyPr wrap="square" lIns="91404" tIns="45702" rIns="91404" bIns="45702">
            <a:spAutoFit/>
          </a:bodyPr>
          <a:lstStyle/>
          <a:p>
            <a:pPr algn="ctr"/>
            <a:r>
              <a:rPr lang="en-US" sz="1000" dirty="0">
                <a:solidFill>
                  <a:schemeClr val="tx2"/>
                </a:solidFill>
                <a:latin typeface="Lato Light"/>
                <a:cs typeface="Lato Light"/>
              </a:rPr>
              <a:t> </a:t>
            </a:r>
          </a:p>
          <a:p>
            <a:pPr algn="ctr"/>
            <a:r>
              <a:rPr lang="en-US" sz="1000" dirty="0">
                <a:solidFill>
                  <a:schemeClr val="tx2"/>
                </a:solidFill>
                <a:latin typeface="Lato Light"/>
                <a:cs typeface="Lato Light"/>
              </a:rPr>
              <a:t> </a:t>
            </a:r>
          </a:p>
          <a:p>
            <a:pPr algn="ctr"/>
            <a:r>
              <a:rPr lang="en-US" sz="1000" dirty="0">
                <a:solidFill>
                  <a:schemeClr val="tx2"/>
                </a:solidFill>
                <a:latin typeface="Lato Light"/>
                <a:cs typeface="Lato Light"/>
              </a:rPr>
              <a:t> </a:t>
            </a:r>
            <a:endParaRPr lang="id-ID" sz="1000" dirty="0">
              <a:solidFill>
                <a:schemeClr val="tx2"/>
              </a:solidFill>
              <a:latin typeface="Lato Light"/>
              <a:cs typeface="Lato Light"/>
            </a:endParaRPr>
          </a:p>
        </p:txBody>
      </p:sp>
      <p:pic>
        <p:nvPicPr>
          <p:cNvPr id="6" name="Picture 4" descr="https://inside.epfl.ch/corp-id/wp-content/uploads/2019/05/EPFL_Logo_Digital_RGB_PROD-300x130.png">
            <a:extLst>
              <a:ext uri="{FF2B5EF4-FFF2-40B4-BE49-F238E27FC236}">
                <a16:creationId xmlns:a16="http://schemas.microsoft.com/office/drawing/2014/main" id="{854E1388-6718-274B-9DDA-CD4CE205A269}"/>
              </a:ext>
            </a:extLst>
          </p:cNvPr>
          <p:cNvPicPr>
            <a:picLocks noChangeAspect="1" noChangeArrowheads="1"/>
          </p:cNvPicPr>
          <p:nvPr userDrawn="1"/>
        </p:nvPicPr>
        <p:blipFill>
          <a:blip r:embed="rId27">
            <a:extLst>
              <a:ext uri="{28A0092B-C50C-407E-A947-70E740481C1C}">
                <a14:useLocalDpi xmlns:a14="http://schemas.microsoft.com/office/drawing/2010/main" val="0"/>
              </a:ext>
            </a:extLst>
          </a:blip>
          <a:srcRect/>
          <a:stretch>
            <a:fillRect/>
          </a:stretch>
        </p:blipFill>
        <p:spPr bwMode="auto">
          <a:xfrm>
            <a:off x="10724322" y="6308144"/>
            <a:ext cx="1268895" cy="549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57456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5" r:id="rId23"/>
    <p:sldLayoutId id="2147483756" r:id="rId24"/>
    <p:sldLayoutId id="2147483757" r:id="rId25"/>
  </p:sldLayoutIdLst>
  <p:hf hdr="0" ftr="0" dt="0"/>
  <p:txStyles>
    <p:title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838200" y="6356355"/>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859"/>
            <a:fld id="{337EE54A-1446-4D1B-993F-C27A467D21BD}" type="datetimeFigureOut">
              <a:rPr lang="fr-FR" smtClean="0">
                <a:solidFill>
                  <a:prstClr val="black">
                    <a:tint val="75000"/>
                  </a:prstClr>
                </a:solidFill>
              </a:rPr>
              <a:pPr defTabSz="342859"/>
              <a:t>28/04/2020</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5"/>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859"/>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5"/>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859"/>
            <a:fld id="{66AA6DD6-4F68-4143-A850-17C97FAF9A1F}" type="slidenum">
              <a:rPr lang="fr-FR" smtClean="0">
                <a:solidFill>
                  <a:prstClr val="black">
                    <a:tint val="75000"/>
                  </a:prstClr>
                </a:solidFill>
              </a:rPr>
              <a:pPr defTabSz="342859"/>
              <a:t>‹#›</a:t>
            </a:fld>
            <a:endParaRPr lang="fr-FR">
              <a:solidFill>
                <a:prstClr val="black">
                  <a:tint val="75000"/>
                </a:prstClr>
              </a:solidFill>
            </a:endParaRPr>
          </a:p>
        </p:txBody>
      </p:sp>
    </p:spTree>
    <p:extLst>
      <p:ext uri="{BB962C8B-B14F-4D97-AF65-F5344CB8AC3E}">
        <p14:creationId xmlns:p14="http://schemas.microsoft.com/office/powerpoint/2010/main" val="97113362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1" r:id="rId3"/>
    <p:sldLayoutId id="2147483712" r:id="rId4"/>
  </p:sldLayoutIdLst>
  <p:txStyles>
    <p:titleStyle>
      <a:lvl1pPr algn="l" defTabSz="685718" rtl="0" eaLnBrk="1" latinLnBrk="0" hangingPunct="1">
        <a:lnSpc>
          <a:spcPct val="90000"/>
        </a:lnSpc>
        <a:spcBef>
          <a:spcPct val="0"/>
        </a:spcBef>
        <a:buNone/>
        <a:defRPr sz="3300" kern="1200">
          <a:solidFill>
            <a:schemeClr val="tx2"/>
          </a:solidFill>
          <a:latin typeface="AlphaHeadlinePro-Bold" panose="02000500030000020004" pitchFamily="50" charset="0"/>
          <a:ea typeface="+mj-ea"/>
          <a:cs typeface="+mj-cs"/>
        </a:defRPr>
      </a:lvl1pPr>
    </p:titleStyle>
    <p:bodyStyle>
      <a:lvl1pPr marL="171429" indent="-171429" algn="l" defTabSz="685718" rtl="0" eaLnBrk="1" latinLnBrk="0" hangingPunct="1">
        <a:lnSpc>
          <a:spcPct val="90000"/>
        </a:lnSpc>
        <a:spcBef>
          <a:spcPts val="750"/>
        </a:spcBef>
        <a:buClr>
          <a:schemeClr val="accent1"/>
        </a:buClr>
        <a:buFont typeface="Arial" panose="020B0604020202020204" pitchFamily="34" charset="0"/>
        <a:buChar char="•"/>
        <a:defRPr sz="2100" kern="1200">
          <a:solidFill>
            <a:schemeClr val="tx2"/>
          </a:solidFill>
          <a:latin typeface="+mn-lt"/>
          <a:ea typeface="+mn-ea"/>
          <a:cs typeface="+mn-cs"/>
        </a:defRPr>
      </a:lvl1pPr>
      <a:lvl2pPr marL="514289" indent="-171429" algn="l" defTabSz="685718" rtl="0" eaLnBrk="1" latinLnBrk="0" hangingPunct="1">
        <a:lnSpc>
          <a:spcPct val="90000"/>
        </a:lnSpc>
        <a:spcBef>
          <a:spcPts val="375"/>
        </a:spcBef>
        <a:buClr>
          <a:schemeClr val="accent2"/>
        </a:buClr>
        <a:buFont typeface="Arial" panose="020B0604020202020204" pitchFamily="34" charset="0"/>
        <a:buChar char="•"/>
        <a:defRPr sz="1800" kern="1200">
          <a:solidFill>
            <a:schemeClr val="tx2"/>
          </a:solidFill>
          <a:latin typeface="+mn-lt"/>
          <a:ea typeface="+mn-ea"/>
          <a:cs typeface="+mn-cs"/>
        </a:defRPr>
      </a:lvl2pPr>
      <a:lvl3pPr marL="857148" indent="-171429" algn="l" defTabSz="685718" rtl="0" eaLnBrk="1" latinLnBrk="0" hangingPunct="1">
        <a:lnSpc>
          <a:spcPct val="90000"/>
        </a:lnSpc>
        <a:spcBef>
          <a:spcPts val="375"/>
        </a:spcBef>
        <a:buFont typeface="Arial" panose="020B0604020202020204" pitchFamily="34" charset="0"/>
        <a:buChar char="•"/>
        <a:defRPr sz="1500" kern="1200">
          <a:solidFill>
            <a:schemeClr val="tx2"/>
          </a:solidFill>
          <a:latin typeface="+mn-lt"/>
          <a:ea typeface="+mn-ea"/>
          <a:cs typeface="+mn-cs"/>
        </a:defRPr>
      </a:lvl3pPr>
      <a:lvl4pPr marL="1200006" indent="-171429" algn="l" defTabSz="685718" rtl="0" eaLnBrk="1" latinLnBrk="0" hangingPunct="1">
        <a:lnSpc>
          <a:spcPct val="90000"/>
        </a:lnSpc>
        <a:spcBef>
          <a:spcPts val="375"/>
        </a:spcBef>
        <a:buFont typeface="Arial" panose="020B0604020202020204" pitchFamily="34" charset="0"/>
        <a:buChar char="•"/>
        <a:defRPr sz="1350" kern="1200">
          <a:solidFill>
            <a:schemeClr val="tx2"/>
          </a:solidFill>
          <a:latin typeface="+mn-lt"/>
          <a:ea typeface="+mn-ea"/>
          <a:cs typeface="+mn-cs"/>
        </a:defRPr>
      </a:lvl4pPr>
      <a:lvl5pPr marL="1542866" indent="-171429" algn="l" defTabSz="685718" rtl="0" eaLnBrk="1" latinLnBrk="0" hangingPunct="1">
        <a:lnSpc>
          <a:spcPct val="90000"/>
        </a:lnSpc>
        <a:spcBef>
          <a:spcPts val="375"/>
        </a:spcBef>
        <a:buFont typeface="Arial" panose="020B0604020202020204" pitchFamily="34" charset="0"/>
        <a:buChar char="•"/>
        <a:defRPr sz="1350" kern="1200">
          <a:solidFill>
            <a:schemeClr val="tx2"/>
          </a:solidFill>
          <a:latin typeface="+mn-lt"/>
          <a:ea typeface="+mn-ea"/>
          <a:cs typeface="+mn-cs"/>
        </a:defRPr>
      </a:lvl5pPr>
      <a:lvl6pPr marL="1885725"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584"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443"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302"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18" rtl="0" eaLnBrk="1" latinLnBrk="0" hangingPunct="1">
        <a:defRPr sz="1350" kern="1200">
          <a:solidFill>
            <a:schemeClr val="tx1"/>
          </a:solidFill>
          <a:latin typeface="+mn-lt"/>
          <a:ea typeface="+mn-ea"/>
          <a:cs typeface="+mn-cs"/>
        </a:defRPr>
      </a:lvl1pPr>
      <a:lvl2pPr marL="342859" algn="l" defTabSz="685718" rtl="0" eaLnBrk="1" latinLnBrk="0" hangingPunct="1">
        <a:defRPr sz="1350" kern="1200">
          <a:solidFill>
            <a:schemeClr val="tx1"/>
          </a:solidFill>
          <a:latin typeface="+mn-lt"/>
          <a:ea typeface="+mn-ea"/>
          <a:cs typeface="+mn-cs"/>
        </a:defRPr>
      </a:lvl2pPr>
      <a:lvl3pPr marL="685718" algn="l" defTabSz="685718" rtl="0" eaLnBrk="1" latinLnBrk="0" hangingPunct="1">
        <a:defRPr sz="1350" kern="1200">
          <a:solidFill>
            <a:schemeClr val="tx1"/>
          </a:solidFill>
          <a:latin typeface="+mn-lt"/>
          <a:ea typeface="+mn-ea"/>
          <a:cs typeface="+mn-cs"/>
        </a:defRPr>
      </a:lvl3pPr>
      <a:lvl4pPr marL="1028577" algn="l" defTabSz="685718" rtl="0" eaLnBrk="1" latinLnBrk="0" hangingPunct="1">
        <a:defRPr sz="1350" kern="1200">
          <a:solidFill>
            <a:schemeClr val="tx1"/>
          </a:solidFill>
          <a:latin typeface="+mn-lt"/>
          <a:ea typeface="+mn-ea"/>
          <a:cs typeface="+mn-cs"/>
        </a:defRPr>
      </a:lvl4pPr>
      <a:lvl5pPr marL="1371436" algn="l" defTabSz="685718" rtl="0" eaLnBrk="1" latinLnBrk="0" hangingPunct="1">
        <a:defRPr sz="1350" kern="1200">
          <a:solidFill>
            <a:schemeClr val="tx1"/>
          </a:solidFill>
          <a:latin typeface="+mn-lt"/>
          <a:ea typeface="+mn-ea"/>
          <a:cs typeface="+mn-cs"/>
        </a:defRPr>
      </a:lvl5pPr>
      <a:lvl6pPr marL="1714295" algn="l" defTabSz="685718" rtl="0" eaLnBrk="1" latinLnBrk="0" hangingPunct="1">
        <a:defRPr sz="1350" kern="1200">
          <a:solidFill>
            <a:schemeClr val="tx1"/>
          </a:solidFill>
          <a:latin typeface="+mn-lt"/>
          <a:ea typeface="+mn-ea"/>
          <a:cs typeface="+mn-cs"/>
        </a:defRPr>
      </a:lvl6pPr>
      <a:lvl7pPr marL="2057154" algn="l" defTabSz="685718" rtl="0" eaLnBrk="1" latinLnBrk="0" hangingPunct="1">
        <a:defRPr sz="1350" kern="1200">
          <a:solidFill>
            <a:schemeClr val="tx1"/>
          </a:solidFill>
          <a:latin typeface="+mn-lt"/>
          <a:ea typeface="+mn-ea"/>
          <a:cs typeface="+mn-cs"/>
        </a:defRPr>
      </a:lvl7pPr>
      <a:lvl8pPr marL="2400013" algn="l" defTabSz="685718" rtl="0" eaLnBrk="1" latinLnBrk="0" hangingPunct="1">
        <a:defRPr sz="1350" kern="1200">
          <a:solidFill>
            <a:schemeClr val="tx1"/>
          </a:solidFill>
          <a:latin typeface="+mn-lt"/>
          <a:ea typeface="+mn-ea"/>
          <a:cs typeface="+mn-cs"/>
        </a:defRPr>
      </a:lvl8pPr>
      <a:lvl9pPr marL="2742872" algn="l" defTabSz="685718"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hyperlink" Target="https://databricks.com/blog/author/tdas" TargetMode="External"/><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16.tiff"/><Relationship Id="rId5" Type="http://schemas.openxmlformats.org/officeDocument/2006/relationships/hyperlink" Target="https://bit.ly/2I58Ve7" TargetMode="External"/><Relationship Id="rId4" Type="http://schemas.openxmlformats.org/officeDocument/2006/relationships/hyperlink" Target="https://databricks.com/blog/author/joseph-torre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atabricks.com/blog/author/tdas" TargetMode="External"/><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16.tiff"/><Relationship Id="rId5" Type="http://schemas.openxmlformats.org/officeDocument/2006/relationships/hyperlink" Target="https://bit.ly/2I58Ve7" TargetMode="External"/><Relationship Id="rId4" Type="http://schemas.openxmlformats.org/officeDocument/2006/relationships/hyperlink" Target="https://databricks.com/blog/author/joseph-torre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21.png"/><Relationship Id="rId5" Type="http://schemas.openxmlformats.org/officeDocument/2006/relationships/image" Target="../media/image20.tiff"/><Relationship Id="rId4" Type="http://schemas.openxmlformats.org/officeDocument/2006/relationships/image" Target="../media/image19.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hyperlink" Target="https://spark.apache.org/docs/latest/streaming-programming-guid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4294967295"/>
          </p:nvPr>
        </p:nvPicPr>
        <p:blipFill>
          <a:blip r:embed="rId3" cstate="screen">
            <a:extLst>
              <a:ext uri="{28A0092B-C50C-407E-A947-70E740481C1C}">
                <a14:useLocalDpi xmlns:a14="http://schemas.microsoft.com/office/drawing/2010/main"/>
              </a:ext>
            </a:extLst>
          </a:blip>
          <a:srcRect/>
          <a:stretch>
            <a:fillRect/>
          </a:stretch>
        </p:blipFill>
        <p:spPr>
          <a:xfrm>
            <a:off x="0" y="0"/>
            <a:ext cx="12192000" cy="6297613"/>
          </a:xfrm>
        </p:spPr>
      </p:pic>
      <p:sp>
        <p:nvSpPr>
          <p:cNvPr id="10" name="Rectangle 9"/>
          <p:cNvSpPr/>
          <p:nvPr/>
        </p:nvSpPr>
        <p:spPr>
          <a:xfrm>
            <a:off x="1588" y="0"/>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p:cNvSpPr txBox="1"/>
          <p:nvPr/>
        </p:nvSpPr>
        <p:spPr>
          <a:xfrm>
            <a:off x="2776069" y="854671"/>
            <a:ext cx="6659002" cy="1908215"/>
          </a:xfrm>
          <a:prstGeom prst="rect">
            <a:avLst/>
          </a:prstGeom>
          <a:noFill/>
        </p:spPr>
        <p:txBody>
          <a:bodyPr wrap="none" rtlCol="0">
            <a:spAutoFit/>
          </a:bodyPr>
          <a:lstStyle/>
          <a:p>
            <a:pPr algn="ctr"/>
            <a:r>
              <a:rPr lang="en-US" sz="5900" b="1" dirty="0" err="1">
                <a:solidFill>
                  <a:schemeClr val="bg1"/>
                </a:solidFill>
                <a:latin typeface="+mj-lt"/>
                <a:ea typeface="Lato Bold" charset="0"/>
                <a:cs typeface="Lato Bold" charset="0"/>
              </a:rPr>
              <a:t>DSLab</a:t>
            </a:r>
            <a:endParaRPr lang="en-US" sz="5900" b="1" dirty="0">
              <a:solidFill>
                <a:schemeClr val="bg1"/>
              </a:solidFill>
              <a:latin typeface="+mj-lt"/>
              <a:ea typeface="Lato Bold" charset="0"/>
              <a:cs typeface="Lato Bold" charset="0"/>
            </a:endParaRPr>
          </a:p>
          <a:p>
            <a:pPr algn="ctr"/>
            <a:r>
              <a:rPr lang="en-US" sz="5900" dirty="0">
                <a:solidFill>
                  <a:schemeClr val="bg1"/>
                </a:solidFill>
                <a:latin typeface="+mj-lt"/>
                <a:ea typeface="Lato Bold" charset="0"/>
                <a:cs typeface="Lato Bold" charset="0"/>
              </a:rPr>
              <a:t>The Data Science Lab</a:t>
            </a:r>
          </a:p>
        </p:txBody>
      </p:sp>
      <p:grpSp>
        <p:nvGrpSpPr>
          <p:cNvPr id="14" name="Group 13"/>
          <p:cNvGrpSpPr/>
          <p:nvPr/>
        </p:nvGrpSpPr>
        <p:grpSpPr>
          <a:xfrm>
            <a:off x="3803030" y="579356"/>
            <a:ext cx="4617728" cy="2458844"/>
            <a:chOff x="1558925" y="4192858"/>
            <a:chExt cx="9235455" cy="4917688"/>
          </a:xfrm>
        </p:grpSpPr>
        <p:cxnSp>
          <p:nvCxnSpPr>
            <p:cNvPr id="16" name="Straight Connector 15"/>
            <p:cNvCxnSpPr/>
            <p:nvPr/>
          </p:nvCxnSpPr>
          <p:spPr>
            <a:xfrm>
              <a:off x="1558925" y="91105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Sous-titre 4">
            <a:extLst>
              <a:ext uri="{FF2B5EF4-FFF2-40B4-BE49-F238E27FC236}">
                <a16:creationId xmlns:a16="http://schemas.microsoft.com/office/drawing/2014/main" id="{5A88C184-E4C9-3C44-95E0-87EFABB12998}"/>
              </a:ext>
            </a:extLst>
          </p:cNvPr>
          <p:cNvSpPr txBox="1">
            <a:spLocks/>
          </p:cNvSpPr>
          <p:nvPr/>
        </p:nvSpPr>
        <p:spPr>
          <a:xfrm>
            <a:off x="1" y="6405979"/>
            <a:ext cx="10327906" cy="384738"/>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Clr>
                <a:schemeClr val="accent1"/>
              </a:buClr>
              <a:buFont typeface="Arial" panose="020B0604020202020204" pitchFamily="34" charset="0"/>
              <a:buNone/>
              <a:defRPr sz="2400" kern="1200" baseline="0">
                <a:solidFill>
                  <a:schemeClr val="bg1"/>
                </a:solidFill>
                <a:latin typeface="+mn-lt"/>
                <a:ea typeface="+mn-ea"/>
                <a:cs typeface="+mn-cs"/>
              </a:defRPr>
            </a:lvl1pPr>
            <a:lvl2pPr marL="457200" indent="0" algn="ctr" defTabSz="914400" rtl="0" eaLnBrk="1" latinLnBrk="0" hangingPunct="1">
              <a:lnSpc>
                <a:spcPct val="90000"/>
              </a:lnSpc>
              <a:spcBef>
                <a:spcPts val="500"/>
              </a:spcBef>
              <a:buClr>
                <a:schemeClr val="accent2"/>
              </a:buClr>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t>Spring 2020 – week #10</a:t>
            </a:r>
          </a:p>
        </p:txBody>
      </p:sp>
      <p:sp>
        <p:nvSpPr>
          <p:cNvPr id="9" name="TextBox 8">
            <a:extLst>
              <a:ext uri="{FF2B5EF4-FFF2-40B4-BE49-F238E27FC236}">
                <a16:creationId xmlns:a16="http://schemas.microsoft.com/office/drawing/2014/main" id="{4BD21742-2287-2D46-A076-4A87BFC11E02}"/>
              </a:ext>
            </a:extLst>
          </p:cNvPr>
          <p:cNvSpPr txBox="1"/>
          <p:nvPr/>
        </p:nvSpPr>
        <p:spPr>
          <a:xfrm>
            <a:off x="1848924" y="4160075"/>
            <a:ext cx="8478983" cy="1015663"/>
          </a:xfrm>
          <a:prstGeom prst="rect">
            <a:avLst/>
          </a:prstGeom>
          <a:noFill/>
        </p:spPr>
        <p:txBody>
          <a:bodyPr wrap="square" rtlCol="0">
            <a:spAutoFit/>
          </a:bodyPr>
          <a:lstStyle/>
          <a:p>
            <a:pPr algn="ctr"/>
            <a:r>
              <a:rPr lang="en-US" sz="6000" dirty="0">
                <a:solidFill>
                  <a:schemeClr val="bg1"/>
                </a:solidFill>
              </a:rPr>
              <a:t>Stream Processing 2</a:t>
            </a:r>
            <a:endParaRPr lang="en-US" sz="5900" dirty="0">
              <a:solidFill>
                <a:schemeClr val="bg1"/>
              </a:solidFill>
              <a:latin typeface="+mj-lt"/>
              <a:ea typeface="Lato Bold" charset="0"/>
              <a:cs typeface="Lato Bold" charset="0"/>
            </a:endParaRPr>
          </a:p>
        </p:txBody>
      </p:sp>
    </p:spTree>
    <p:extLst>
      <p:ext uri="{BB962C8B-B14F-4D97-AF65-F5344CB8AC3E}">
        <p14:creationId xmlns:p14="http://schemas.microsoft.com/office/powerpoint/2010/main" val="3164228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554F6A-B9DC-1A4B-BEBB-10B9FE42D7B7}"/>
              </a:ext>
            </a:extLst>
          </p:cNvPr>
          <p:cNvSpPr>
            <a:spLocks noGrp="1"/>
          </p:cNvSpPr>
          <p:nvPr>
            <p:ph idx="1"/>
          </p:nvPr>
        </p:nvSpPr>
        <p:spPr/>
        <p:txBody>
          <a:bodyPr/>
          <a:lstStyle/>
          <a:p>
            <a:r>
              <a:rPr lang="en-US" dirty="0"/>
              <a:t>Joins</a:t>
            </a:r>
          </a:p>
          <a:p>
            <a:pPr lvl="1"/>
            <a:r>
              <a:rPr lang="en-US" dirty="0"/>
              <a:t>Combining different sets of data (tables) to get a set of results </a:t>
            </a:r>
            <a:br>
              <a:rPr lang="en-US" dirty="0"/>
            </a:br>
            <a:r>
              <a:rPr lang="en-US" dirty="0"/>
              <a:t>based on some criteria</a:t>
            </a:r>
          </a:p>
          <a:p>
            <a:endParaRPr lang="en-US" dirty="0"/>
          </a:p>
          <a:p>
            <a:r>
              <a:rPr lang="en-US" dirty="0"/>
              <a:t>Streaming Streaming</a:t>
            </a:r>
          </a:p>
          <a:p>
            <a:pPr lvl="1"/>
            <a:r>
              <a:rPr lang="en-US" dirty="0"/>
              <a:t>Stream-Static joins</a:t>
            </a:r>
          </a:p>
          <a:p>
            <a:pPr lvl="1"/>
            <a:r>
              <a:rPr lang="en-US" dirty="0"/>
              <a:t>Stream-Stream joins </a:t>
            </a:r>
          </a:p>
          <a:p>
            <a:pPr lvl="2"/>
            <a:endParaRPr lang="en-US" dirty="0"/>
          </a:p>
          <a:p>
            <a:endParaRPr lang="en-US" dirty="0"/>
          </a:p>
          <a:p>
            <a:pPr lvl="1"/>
            <a:endParaRPr lang="en-US" dirty="0"/>
          </a:p>
        </p:txBody>
      </p:sp>
      <p:sp>
        <p:nvSpPr>
          <p:cNvPr id="3" name="Title 2">
            <a:extLst>
              <a:ext uri="{FF2B5EF4-FFF2-40B4-BE49-F238E27FC236}">
                <a16:creationId xmlns:a16="http://schemas.microsoft.com/office/drawing/2014/main" id="{97718815-406B-444E-AC02-F17BF18D58FB}"/>
              </a:ext>
            </a:extLst>
          </p:cNvPr>
          <p:cNvSpPr>
            <a:spLocks noGrp="1"/>
          </p:cNvSpPr>
          <p:nvPr>
            <p:ph type="title"/>
          </p:nvPr>
        </p:nvSpPr>
        <p:spPr/>
        <p:txBody>
          <a:bodyPr/>
          <a:lstStyle/>
          <a:p>
            <a:r>
              <a:rPr lang="en-US" dirty="0"/>
              <a:t>Operations: Joins</a:t>
            </a:r>
          </a:p>
        </p:txBody>
      </p:sp>
      <p:sp>
        <p:nvSpPr>
          <p:cNvPr id="4" name="Oval 3">
            <a:extLst>
              <a:ext uri="{FF2B5EF4-FFF2-40B4-BE49-F238E27FC236}">
                <a16:creationId xmlns:a16="http://schemas.microsoft.com/office/drawing/2014/main" id="{BBE70CF3-3918-6646-803A-56B543393428}"/>
              </a:ext>
            </a:extLst>
          </p:cNvPr>
          <p:cNvSpPr/>
          <p:nvPr/>
        </p:nvSpPr>
        <p:spPr>
          <a:xfrm>
            <a:off x="8801100" y="1498600"/>
            <a:ext cx="1765300" cy="1765300"/>
          </a:xfrm>
          <a:prstGeom prst="ellipse">
            <a:avLst/>
          </a:prstGeom>
          <a:solidFill>
            <a:schemeClr val="tx1">
              <a:lumMod val="25000"/>
              <a:lumOff val="7500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C77D1BF-FE33-2149-B732-084155660278}"/>
              </a:ext>
            </a:extLst>
          </p:cNvPr>
          <p:cNvSpPr/>
          <p:nvPr/>
        </p:nvSpPr>
        <p:spPr>
          <a:xfrm>
            <a:off x="9493250" y="1498600"/>
            <a:ext cx="1765300" cy="1765300"/>
          </a:xfrm>
          <a:prstGeom prst="ellipse">
            <a:avLst/>
          </a:prstGeom>
          <a:solidFill>
            <a:srgbClr val="FFFF00">
              <a:alpha val="50196"/>
            </a:srgb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D417115-67C1-BA4B-B9E0-23B929710E06}"/>
              </a:ext>
            </a:extLst>
          </p:cNvPr>
          <p:cNvSpPr txBox="1"/>
          <p:nvPr/>
        </p:nvSpPr>
        <p:spPr>
          <a:xfrm>
            <a:off x="9372600" y="1073509"/>
            <a:ext cx="335348"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A4A1CB83-BDD3-9F47-BD62-EA3C9C2AC3F9}"/>
              </a:ext>
            </a:extLst>
          </p:cNvPr>
          <p:cNvSpPr txBox="1"/>
          <p:nvPr/>
        </p:nvSpPr>
        <p:spPr>
          <a:xfrm>
            <a:off x="10398726" y="1073509"/>
            <a:ext cx="335348"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2852352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554F6A-B9DC-1A4B-BEBB-10B9FE42D7B7}"/>
              </a:ext>
            </a:extLst>
          </p:cNvPr>
          <p:cNvSpPr>
            <a:spLocks noGrp="1"/>
          </p:cNvSpPr>
          <p:nvPr>
            <p:ph idx="1"/>
          </p:nvPr>
        </p:nvSpPr>
        <p:spPr/>
        <p:txBody>
          <a:bodyPr/>
          <a:lstStyle/>
          <a:p>
            <a:r>
              <a:rPr lang="en-US" dirty="0"/>
              <a:t>Stream-Stream Joins:</a:t>
            </a:r>
          </a:p>
          <a:p>
            <a:pPr lvl="1"/>
            <a:r>
              <a:rPr lang="en-US" dirty="0"/>
              <a:t>2 streams over a common key</a:t>
            </a:r>
          </a:p>
          <a:p>
            <a:pPr lvl="1"/>
            <a:endParaRPr lang="en-US" dirty="0"/>
          </a:p>
          <a:p>
            <a:r>
              <a:rPr lang="en-US" dirty="0"/>
              <a:t>Example: Ad monetization (*)</a:t>
            </a:r>
          </a:p>
          <a:p>
            <a:endParaRPr lang="en-US" dirty="0"/>
          </a:p>
          <a:p>
            <a:pPr lvl="1"/>
            <a:endParaRPr lang="en-US" dirty="0"/>
          </a:p>
        </p:txBody>
      </p:sp>
      <p:sp>
        <p:nvSpPr>
          <p:cNvPr id="3" name="Title 2">
            <a:extLst>
              <a:ext uri="{FF2B5EF4-FFF2-40B4-BE49-F238E27FC236}">
                <a16:creationId xmlns:a16="http://schemas.microsoft.com/office/drawing/2014/main" id="{97718815-406B-444E-AC02-F17BF18D58FB}"/>
              </a:ext>
            </a:extLst>
          </p:cNvPr>
          <p:cNvSpPr>
            <a:spLocks noGrp="1"/>
          </p:cNvSpPr>
          <p:nvPr>
            <p:ph type="title"/>
          </p:nvPr>
        </p:nvSpPr>
        <p:spPr/>
        <p:txBody>
          <a:bodyPr/>
          <a:lstStyle/>
          <a:p>
            <a:r>
              <a:rPr lang="en-US" dirty="0"/>
              <a:t>Operations: Joins</a:t>
            </a:r>
          </a:p>
        </p:txBody>
      </p:sp>
      <p:sp>
        <p:nvSpPr>
          <p:cNvPr id="4" name="TextBox 3">
            <a:extLst>
              <a:ext uri="{FF2B5EF4-FFF2-40B4-BE49-F238E27FC236}">
                <a16:creationId xmlns:a16="http://schemas.microsoft.com/office/drawing/2014/main" id="{43AA799F-E1F8-BB46-946A-81B12B93369E}"/>
              </a:ext>
            </a:extLst>
          </p:cNvPr>
          <p:cNvSpPr txBox="1"/>
          <p:nvPr/>
        </p:nvSpPr>
        <p:spPr>
          <a:xfrm>
            <a:off x="228599" y="5869186"/>
            <a:ext cx="11734801" cy="307777"/>
          </a:xfrm>
          <a:prstGeom prst="rect">
            <a:avLst/>
          </a:prstGeom>
          <a:noFill/>
        </p:spPr>
        <p:txBody>
          <a:bodyPr wrap="square" rtlCol="0">
            <a:spAutoFit/>
          </a:bodyPr>
          <a:lstStyle/>
          <a:p>
            <a:pPr algn="r"/>
            <a:r>
              <a:rPr lang="en-US" sz="1400" i="1" dirty="0">
                <a:solidFill>
                  <a:schemeClr val="bg1">
                    <a:lumMod val="50000"/>
                  </a:schemeClr>
                </a:solidFill>
              </a:rPr>
              <a:t>(*) Databricks Engineering Blog, Introducing Stream-Stream Joins in Apache Spark 2.3 by </a:t>
            </a:r>
            <a:r>
              <a:rPr lang="en-US" sz="1400" i="1" dirty="0">
                <a:solidFill>
                  <a:schemeClr val="bg1">
                    <a:lumMod val="50000"/>
                  </a:schemeClr>
                </a:solidFill>
                <a:hlinkClick r:id="rId3" tooltip="Posts by Tathagata Das">
                  <a:extLst>
                    <a:ext uri="{A12FA001-AC4F-418D-AE19-62706E023703}">
                      <ahyp:hlinkClr xmlns:ahyp="http://schemas.microsoft.com/office/drawing/2018/hyperlinkcolor" val="tx"/>
                    </a:ext>
                  </a:extLst>
                </a:hlinkClick>
              </a:rPr>
              <a:t>Tathagata Das</a:t>
            </a:r>
            <a:r>
              <a:rPr lang="en-US" sz="1400" i="1" dirty="0">
                <a:solidFill>
                  <a:schemeClr val="bg1">
                    <a:lumMod val="50000"/>
                  </a:schemeClr>
                </a:solidFill>
              </a:rPr>
              <a:t> and </a:t>
            </a:r>
            <a:r>
              <a:rPr lang="en-US" sz="1400" i="1" dirty="0">
                <a:solidFill>
                  <a:schemeClr val="bg1">
                    <a:lumMod val="50000"/>
                  </a:schemeClr>
                </a:solidFill>
                <a:hlinkClick r:id="rId4" tooltip="Posts by Joseph Torres">
                  <a:extLst>
                    <a:ext uri="{A12FA001-AC4F-418D-AE19-62706E023703}">
                      <ahyp:hlinkClr xmlns:ahyp="http://schemas.microsoft.com/office/drawing/2018/hyperlinkcolor" val="tx"/>
                    </a:ext>
                  </a:extLst>
                </a:hlinkClick>
              </a:rPr>
              <a:t>Joseph Torres</a:t>
            </a:r>
            <a:r>
              <a:rPr lang="en-US" sz="1400" i="1" dirty="0">
                <a:solidFill>
                  <a:schemeClr val="bg1">
                    <a:lumMod val="50000"/>
                  </a:schemeClr>
                </a:solidFill>
              </a:rPr>
              <a:t> , </a:t>
            </a:r>
            <a:r>
              <a:rPr lang="en-US" sz="1400" i="1" dirty="0">
                <a:solidFill>
                  <a:schemeClr val="bg1">
                    <a:lumMod val="50000"/>
                  </a:schemeClr>
                </a:solidFill>
                <a:hlinkClick r:id="rId5">
                  <a:extLst>
                    <a:ext uri="{A12FA001-AC4F-418D-AE19-62706E023703}">
                      <ahyp:hlinkClr xmlns:ahyp="http://schemas.microsoft.com/office/drawing/2018/hyperlinkcolor" val="tx"/>
                    </a:ext>
                  </a:extLst>
                </a:hlinkClick>
              </a:rPr>
              <a:t>https://bit.ly/2I58Ve7</a:t>
            </a:r>
            <a:r>
              <a:rPr lang="en-US" sz="1400" i="1" dirty="0">
                <a:solidFill>
                  <a:schemeClr val="bg1">
                    <a:lumMod val="50000"/>
                  </a:schemeClr>
                </a:solidFill>
              </a:rPr>
              <a:t> </a:t>
            </a:r>
          </a:p>
        </p:txBody>
      </p:sp>
      <p:pic>
        <p:nvPicPr>
          <p:cNvPr id="5" name="Picture 4">
            <a:extLst>
              <a:ext uri="{FF2B5EF4-FFF2-40B4-BE49-F238E27FC236}">
                <a16:creationId xmlns:a16="http://schemas.microsoft.com/office/drawing/2014/main" id="{D1927336-8658-014D-9C7F-0764DAC1533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44435" y="2958466"/>
            <a:ext cx="6754091" cy="2527847"/>
          </a:xfrm>
          <a:prstGeom prst="rect">
            <a:avLst/>
          </a:prstGeom>
        </p:spPr>
      </p:pic>
    </p:spTree>
    <p:extLst>
      <p:ext uri="{BB962C8B-B14F-4D97-AF65-F5344CB8AC3E}">
        <p14:creationId xmlns:p14="http://schemas.microsoft.com/office/powerpoint/2010/main" val="3126464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554F6A-B9DC-1A4B-BEBB-10B9FE42D7B7}"/>
              </a:ext>
            </a:extLst>
          </p:cNvPr>
          <p:cNvSpPr>
            <a:spLocks noGrp="1"/>
          </p:cNvSpPr>
          <p:nvPr>
            <p:ph idx="1"/>
          </p:nvPr>
        </p:nvSpPr>
        <p:spPr/>
        <p:txBody>
          <a:bodyPr/>
          <a:lstStyle/>
          <a:p>
            <a:r>
              <a:rPr lang="en-US" dirty="0"/>
              <a:t>Streaming Constraints (*)</a:t>
            </a:r>
          </a:p>
          <a:p>
            <a:pPr lvl="1"/>
            <a:r>
              <a:rPr lang="en-US" dirty="0"/>
              <a:t>Handling of late/out of order data</a:t>
            </a:r>
          </a:p>
          <a:p>
            <a:pPr lvl="1"/>
            <a:r>
              <a:rPr lang="en-US" dirty="0"/>
              <a:t>Boundaries</a:t>
            </a:r>
          </a:p>
          <a:p>
            <a:pPr lvl="1"/>
            <a:endParaRPr lang="en-US" dirty="0"/>
          </a:p>
          <a:p>
            <a:r>
              <a:rPr lang="en-US" dirty="0"/>
              <a:t>Solution </a:t>
            </a:r>
          </a:p>
          <a:p>
            <a:pPr lvl="1"/>
            <a:r>
              <a:rPr lang="en-US" dirty="0"/>
              <a:t>Use watermarks for delays / out of order </a:t>
            </a:r>
            <a:r>
              <a:rPr lang="en-US" dirty="0" err="1"/>
              <a:t>impressionTime</a:t>
            </a:r>
            <a:r>
              <a:rPr lang="en-US" dirty="0"/>
              <a:t> and </a:t>
            </a:r>
            <a:r>
              <a:rPr lang="en-US" dirty="0" err="1"/>
              <a:t>clickTime</a:t>
            </a:r>
            <a:endParaRPr lang="en-US" dirty="0"/>
          </a:p>
          <a:p>
            <a:pPr lvl="1"/>
            <a:r>
              <a:rPr lang="en-US" dirty="0"/>
              <a:t>Set time range boundaries for the join conditions on event-time windows</a:t>
            </a:r>
          </a:p>
          <a:p>
            <a:pPr lvl="1"/>
            <a:endParaRPr lang="en-US" dirty="0"/>
          </a:p>
          <a:p>
            <a:pPr lvl="1"/>
            <a:endParaRPr lang="en-US" dirty="0"/>
          </a:p>
          <a:p>
            <a:endParaRPr lang="en-US" dirty="0"/>
          </a:p>
          <a:p>
            <a:pPr lvl="1"/>
            <a:endParaRPr lang="en-US" dirty="0"/>
          </a:p>
        </p:txBody>
      </p:sp>
      <p:sp>
        <p:nvSpPr>
          <p:cNvPr id="3" name="Title 2">
            <a:extLst>
              <a:ext uri="{FF2B5EF4-FFF2-40B4-BE49-F238E27FC236}">
                <a16:creationId xmlns:a16="http://schemas.microsoft.com/office/drawing/2014/main" id="{97718815-406B-444E-AC02-F17BF18D58FB}"/>
              </a:ext>
            </a:extLst>
          </p:cNvPr>
          <p:cNvSpPr>
            <a:spLocks noGrp="1"/>
          </p:cNvSpPr>
          <p:nvPr>
            <p:ph type="title"/>
          </p:nvPr>
        </p:nvSpPr>
        <p:spPr/>
        <p:txBody>
          <a:bodyPr/>
          <a:lstStyle/>
          <a:p>
            <a:r>
              <a:rPr lang="en-US" dirty="0"/>
              <a:t>Operations: Joins</a:t>
            </a:r>
          </a:p>
        </p:txBody>
      </p:sp>
      <p:sp>
        <p:nvSpPr>
          <p:cNvPr id="4" name="TextBox 3">
            <a:extLst>
              <a:ext uri="{FF2B5EF4-FFF2-40B4-BE49-F238E27FC236}">
                <a16:creationId xmlns:a16="http://schemas.microsoft.com/office/drawing/2014/main" id="{43AA799F-E1F8-BB46-946A-81B12B93369E}"/>
              </a:ext>
            </a:extLst>
          </p:cNvPr>
          <p:cNvSpPr txBox="1"/>
          <p:nvPr/>
        </p:nvSpPr>
        <p:spPr>
          <a:xfrm>
            <a:off x="228599" y="5869186"/>
            <a:ext cx="11734801" cy="307777"/>
          </a:xfrm>
          <a:prstGeom prst="rect">
            <a:avLst/>
          </a:prstGeom>
          <a:noFill/>
        </p:spPr>
        <p:txBody>
          <a:bodyPr wrap="square" rtlCol="0">
            <a:spAutoFit/>
          </a:bodyPr>
          <a:lstStyle/>
          <a:p>
            <a:pPr algn="r"/>
            <a:r>
              <a:rPr lang="en-US" sz="1400" i="1" dirty="0">
                <a:solidFill>
                  <a:schemeClr val="bg1">
                    <a:lumMod val="50000"/>
                  </a:schemeClr>
                </a:solidFill>
              </a:rPr>
              <a:t>(*) Databricks Engineering Blog, Introducing Stream-Stream Joins in Apache Spark 2.3 by </a:t>
            </a:r>
            <a:r>
              <a:rPr lang="en-US" sz="1400" i="1" dirty="0">
                <a:solidFill>
                  <a:schemeClr val="bg1">
                    <a:lumMod val="50000"/>
                  </a:schemeClr>
                </a:solidFill>
                <a:hlinkClick r:id="rId3" tooltip="Posts by Tathagata Das">
                  <a:extLst>
                    <a:ext uri="{A12FA001-AC4F-418D-AE19-62706E023703}">
                      <ahyp:hlinkClr xmlns:ahyp="http://schemas.microsoft.com/office/drawing/2018/hyperlinkcolor" val="tx"/>
                    </a:ext>
                  </a:extLst>
                </a:hlinkClick>
              </a:rPr>
              <a:t>Tathagata Das</a:t>
            </a:r>
            <a:r>
              <a:rPr lang="en-US" sz="1400" i="1" dirty="0">
                <a:solidFill>
                  <a:schemeClr val="bg1">
                    <a:lumMod val="50000"/>
                  </a:schemeClr>
                </a:solidFill>
              </a:rPr>
              <a:t> and </a:t>
            </a:r>
            <a:r>
              <a:rPr lang="en-US" sz="1400" i="1" dirty="0">
                <a:solidFill>
                  <a:schemeClr val="bg1">
                    <a:lumMod val="50000"/>
                  </a:schemeClr>
                </a:solidFill>
                <a:hlinkClick r:id="rId4" tooltip="Posts by Joseph Torres">
                  <a:extLst>
                    <a:ext uri="{A12FA001-AC4F-418D-AE19-62706E023703}">
                      <ahyp:hlinkClr xmlns:ahyp="http://schemas.microsoft.com/office/drawing/2018/hyperlinkcolor" val="tx"/>
                    </a:ext>
                  </a:extLst>
                </a:hlinkClick>
              </a:rPr>
              <a:t>Joseph Torres</a:t>
            </a:r>
            <a:r>
              <a:rPr lang="en-US" sz="1400" i="1" dirty="0">
                <a:solidFill>
                  <a:schemeClr val="bg1">
                    <a:lumMod val="50000"/>
                  </a:schemeClr>
                </a:solidFill>
              </a:rPr>
              <a:t> , </a:t>
            </a:r>
            <a:r>
              <a:rPr lang="en-US" sz="1400" i="1" dirty="0">
                <a:solidFill>
                  <a:schemeClr val="bg1">
                    <a:lumMod val="50000"/>
                  </a:schemeClr>
                </a:solidFill>
                <a:hlinkClick r:id="rId5">
                  <a:extLst>
                    <a:ext uri="{A12FA001-AC4F-418D-AE19-62706E023703}">
                      <ahyp:hlinkClr xmlns:ahyp="http://schemas.microsoft.com/office/drawing/2018/hyperlinkcolor" val="tx"/>
                    </a:ext>
                  </a:extLst>
                </a:hlinkClick>
              </a:rPr>
              <a:t>https://bit.ly/2I58Ve7</a:t>
            </a:r>
            <a:r>
              <a:rPr lang="en-US" sz="1400" i="1" dirty="0">
                <a:solidFill>
                  <a:schemeClr val="bg1">
                    <a:lumMod val="50000"/>
                  </a:schemeClr>
                </a:solidFill>
              </a:rPr>
              <a:t> </a:t>
            </a:r>
          </a:p>
        </p:txBody>
      </p:sp>
      <p:pic>
        <p:nvPicPr>
          <p:cNvPr id="5" name="Picture 4">
            <a:extLst>
              <a:ext uri="{FF2B5EF4-FFF2-40B4-BE49-F238E27FC236}">
                <a16:creationId xmlns:a16="http://schemas.microsoft.com/office/drawing/2014/main" id="{D1927336-8658-014D-9C7F-0764DAC1533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58297" y="784413"/>
            <a:ext cx="5539029" cy="2073087"/>
          </a:xfrm>
          <a:prstGeom prst="rect">
            <a:avLst/>
          </a:prstGeom>
        </p:spPr>
      </p:pic>
    </p:spTree>
    <p:extLst>
      <p:ext uri="{BB962C8B-B14F-4D97-AF65-F5344CB8AC3E}">
        <p14:creationId xmlns:p14="http://schemas.microsoft.com/office/powerpoint/2010/main" val="16785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718815-406B-444E-AC02-F17BF18D58FB}"/>
              </a:ext>
            </a:extLst>
          </p:cNvPr>
          <p:cNvSpPr>
            <a:spLocks noGrp="1"/>
          </p:cNvSpPr>
          <p:nvPr>
            <p:ph type="title"/>
          </p:nvPr>
        </p:nvSpPr>
        <p:spPr/>
        <p:txBody>
          <a:bodyPr/>
          <a:lstStyle/>
          <a:p>
            <a:r>
              <a:rPr lang="en-US" dirty="0"/>
              <a:t>Operations: Joins</a:t>
            </a:r>
          </a:p>
        </p:txBody>
      </p:sp>
      <p:pic>
        <p:nvPicPr>
          <p:cNvPr id="7" name="Picture 6">
            <a:extLst>
              <a:ext uri="{FF2B5EF4-FFF2-40B4-BE49-F238E27FC236}">
                <a16:creationId xmlns:a16="http://schemas.microsoft.com/office/drawing/2014/main" id="{48CCF11B-B052-8447-9FDE-65A070B90188}"/>
              </a:ext>
            </a:extLst>
          </p:cNvPr>
          <p:cNvPicPr>
            <a:picLocks noChangeAspect="1"/>
          </p:cNvPicPr>
          <p:nvPr/>
        </p:nvPicPr>
        <p:blipFill>
          <a:blip r:embed="rId3"/>
          <a:stretch>
            <a:fillRect/>
          </a:stretch>
        </p:blipFill>
        <p:spPr>
          <a:xfrm>
            <a:off x="742950" y="946150"/>
            <a:ext cx="10706100" cy="4965700"/>
          </a:xfrm>
          <a:prstGeom prst="rect">
            <a:avLst/>
          </a:prstGeom>
        </p:spPr>
      </p:pic>
    </p:spTree>
    <p:extLst>
      <p:ext uri="{BB962C8B-B14F-4D97-AF65-F5344CB8AC3E}">
        <p14:creationId xmlns:p14="http://schemas.microsoft.com/office/powerpoint/2010/main" val="2863204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718815-406B-444E-AC02-F17BF18D58FB}"/>
              </a:ext>
            </a:extLst>
          </p:cNvPr>
          <p:cNvSpPr>
            <a:spLocks noGrp="1"/>
          </p:cNvSpPr>
          <p:nvPr>
            <p:ph type="title"/>
          </p:nvPr>
        </p:nvSpPr>
        <p:spPr>
          <a:xfrm>
            <a:off x="1219200" y="0"/>
            <a:ext cx="10972800" cy="755336"/>
          </a:xfrm>
        </p:spPr>
        <p:txBody>
          <a:bodyPr/>
          <a:lstStyle/>
          <a:p>
            <a:r>
              <a:rPr lang="en-US"/>
              <a:t>Homework</a:t>
            </a:r>
            <a:endParaRPr lang="en-US" dirty="0"/>
          </a:p>
        </p:txBody>
      </p:sp>
      <p:pic>
        <p:nvPicPr>
          <p:cNvPr id="4" name="Picture 3">
            <a:extLst>
              <a:ext uri="{FF2B5EF4-FFF2-40B4-BE49-F238E27FC236}">
                <a16:creationId xmlns:a16="http://schemas.microsoft.com/office/drawing/2014/main" id="{77367659-92CD-384F-A778-9803ED379974}"/>
              </a:ext>
            </a:extLst>
          </p:cNvPr>
          <p:cNvPicPr>
            <a:picLocks noChangeAspect="1"/>
          </p:cNvPicPr>
          <p:nvPr/>
        </p:nvPicPr>
        <p:blipFill rotWithShape="1">
          <a:blip r:embed="rId3"/>
          <a:srcRect l="1504" t="14746" r="5695" b="23473"/>
          <a:stretch/>
        </p:blipFill>
        <p:spPr>
          <a:xfrm>
            <a:off x="6514470" y="3726836"/>
            <a:ext cx="5487030" cy="2051664"/>
          </a:xfrm>
          <a:prstGeom prst="rect">
            <a:avLst/>
          </a:prstGeom>
        </p:spPr>
      </p:pic>
      <p:pic>
        <p:nvPicPr>
          <p:cNvPr id="5" name="Picture 4">
            <a:extLst>
              <a:ext uri="{FF2B5EF4-FFF2-40B4-BE49-F238E27FC236}">
                <a16:creationId xmlns:a16="http://schemas.microsoft.com/office/drawing/2014/main" id="{13899165-18DD-9D4F-9A01-E622513A41ED}"/>
              </a:ext>
            </a:extLst>
          </p:cNvPr>
          <p:cNvPicPr>
            <a:picLocks noChangeAspect="1"/>
          </p:cNvPicPr>
          <p:nvPr/>
        </p:nvPicPr>
        <p:blipFill>
          <a:blip r:embed="rId4"/>
          <a:stretch>
            <a:fillRect/>
          </a:stretch>
        </p:blipFill>
        <p:spPr>
          <a:xfrm>
            <a:off x="11422491" y="3459185"/>
            <a:ext cx="579009" cy="222696"/>
          </a:xfrm>
          <a:prstGeom prst="rect">
            <a:avLst/>
          </a:prstGeom>
        </p:spPr>
      </p:pic>
      <p:sp>
        <p:nvSpPr>
          <p:cNvPr id="6" name="TextBox 5">
            <a:extLst>
              <a:ext uri="{FF2B5EF4-FFF2-40B4-BE49-F238E27FC236}">
                <a16:creationId xmlns:a16="http://schemas.microsoft.com/office/drawing/2014/main" id="{BFF43752-3612-6940-B5C5-B5D72E53E514}"/>
              </a:ext>
            </a:extLst>
          </p:cNvPr>
          <p:cNvSpPr txBox="1"/>
          <p:nvPr/>
        </p:nvSpPr>
        <p:spPr>
          <a:xfrm>
            <a:off x="8931103" y="3357466"/>
            <a:ext cx="2491388" cy="369332"/>
          </a:xfrm>
          <a:prstGeom prst="rect">
            <a:avLst/>
          </a:prstGeom>
          <a:noFill/>
        </p:spPr>
        <p:txBody>
          <a:bodyPr wrap="none" rtlCol="0">
            <a:spAutoFit/>
          </a:bodyPr>
          <a:lstStyle/>
          <a:p>
            <a:r>
              <a:rPr lang="en-US" b="1" dirty="0"/>
              <a:t>NS trains (Netherlands)</a:t>
            </a:r>
          </a:p>
        </p:txBody>
      </p:sp>
      <p:pic>
        <p:nvPicPr>
          <p:cNvPr id="7" name="Picture 6">
            <a:extLst>
              <a:ext uri="{FF2B5EF4-FFF2-40B4-BE49-F238E27FC236}">
                <a16:creationId xmlns:a16="http://schemas.microsoft.com/office/drawing/2014/main" id="{3E3BB3C9-F772-584F-A6C1-B278C02795A2}"/>
              </a:ext>
            </a:extLst>
          </p:cNvPr>
          <p:cNvPicPr>
            <a:picLocks noChangeAspect="1"/>
          </p:cNvPicPr>
          <p:nvPr/>
        </p:nvPicPr>
        <p:blipFill rotWithShape="1">
          <a:blip r:embed="rId5"/>
          <a:srcRect l="3334"/>
          <a:stretch/>
        </p:blipFill>
        <p:spPr>
          <a:xfrm>
            <a:off x="379740" y="3726836"/>
            <a:ext cx="5487030" cy="2051664"/>
          </a:xfrm>
          <a:prstGeom prst="rect">
            <a:avLst/>
          </a:prstGeom>
        </p:spPr>
      </p:pic>
      <p:pic>
        <p:nvPicPr>
          <p:cNvPr id="12" name="Picture 11">
            <a:extLst>
              <a:ext uri="{FF2B5EF4-FFF2-40B4-BE49-F238E27FC236}">
                <a16:creationId xmlns:a16="http://schemas.microsoft.com/office/drawing/2014/main" id="{05182577-C4B7-F840-B7D0-B39A9FD958E1}"/>
              </a:ext>
            </a:extLst>
          </p:cNvPr>
          <p:cNvPicPr>
            <a:picLocks noChangeAspect="1"/>
          </p:cNvPicPr>
          <p:nvPr/>
        </p:nvPicPr>
        <p:blipFill rotWithShape="1">
          <a:blip r:embed="rId6"/>
          <a:srcRect b="5294"/>
          <a:stretch/>
        </p:blipFill>
        <p:spPr>
          <a:xfrm>
            <a:off x="379740" y="3289262"/>
            <a:ext cx="3073400" cy="339847"/>
          </a:xfrm>
          <a:prstGeom prst="rect">
            <a:avLst/>
          </a:prstGeom>
        </p:spPr>
      </p:pic>
      <p:sp>
        <p:nvSpPr>
          <p:cNvPr id="14" name="TextBox 13">
            <a:extLst>
              <a:ext uri="{FF2B5EF4-FFF2-40B4-BE49-F238E27FC236}">
                <a16:creationId xmlns:a16="http://schemas.microsoft.com/office/drawing/2014/main" id="{CE8FE60F-134F-184E-83D9-6D6674AFBF54}"/>
              </a:ext>
            </a:extLst>
          </p:cNvPr>
          <p:cNvSpPr txBox="1"/>
          <p:nvPr/>
        </p:nvSpPr>
        <p:spPr>
          <a:xfrm>
            <a:off x="1949696" y="2275854"/>
            <a:ext cx="2347117" cy="369332"/>
          </a:xfrm>
          <a:prstGeom prst="rect">
            <a:avLst/>
          </a:prstGeom>
          <a:noFill/>
        </p:spPr>
        <p:txBody>
          <a:bodyPr wrap="none" rtlCol="0">
            <a:spAutoFit/>
          </a:bodyPr>
          <a:lstStyle/>
          <a:p>
            <a:r>
              <a:rPr lang="en-US" dirty="0"/>
              <a:t>Historical data (Static)</a:t>
            </a:r>
          </a:p>
        </p:txBody>
      </p:sp>
      <p:sp>
        <p:nvSpPr>
          <p:cNvPr id="38" name="TextBox 37">
            <a:extLst>
              <a:ext uri="{FF2B5EF4-FFF2-40B4-BE49-F238E27FC236}">
                <a16:creationId xmlns:a16="http://schemas.microsoft.com/office/drawing/2014/main" id="{7BFC02A8-1D26-AB46-9127-141253EEE44E}"/>
              </a:ext>
            </a:extLst>
          </p:cNvPr>
          <p:cNvSpPr txBox="1"/>
          <p:nvPr/>
        </p:nvSpPr>
        <p:spPr>
          <a:xfrm>
            <a:off x="8140531" y="2275854"/>
            <a:ext cx="2234907" cy="369332"/>
          </a:xfrm>
          <a:prstGeom prst="rect">
            <a:avLst/>
          </a:prstGeom>
          <a:noFill/>
        </p:spPr>
        <p:txBody>
          <a:bodyPr wrap="none" rtlCol="0">
            <a:spAutoFit/>
          </a:bodyPr>
          <a:lstStyle/>
          <a:p>
            <a:r>
              <a:rPr lang="en-US" dirty="0"/>
              <a:t>Live data (streaming)</a:t>
            </a:r>
          </a:p>
        </p:txBody>
      </p:sp>
    </p:spTree>
    <p:extLst>
      <p:ext uri="{BB962C8B-B14F-4D97-AF65-F5344CB8AC3E}">
        <p14:creationId xmlns:p14="http://schemas.microsoft.com/office/powerpoint/2010/main" val="1958843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171450" lvl="1">
              <a:spcBef>
                <a:spcPts val="750"/>
              </a:spcBef>
              <a:buClr>
                <a:schemeClr val="accent1"/>
              </a:buClr>
            </a:pPr>
            <a:r>
              <a:rPr lang="en-US" sz="2400" dirty="0">
                <a:solidFill>
                  <a:schemeClr val="bg1">
                    <a:lumMod val="50000"/>
                  </a:schemeClr>
                </a:solidFill>
              </a:rPr>
              <a:t>Objectives</a:t>
            </a:r>
          </a:p>
          <a:p>
            <a:pPr marL="628559" lvl="2">
              <a:spcBef>
                <a:spcPts val="750"/>
              </a:spcBef>
              <a:buClr>
                <a:schemeClr val="accent1"/>
              </a:buClr>
            </a:pPr>
            <a:r>
              <a:rPr lang="en-US" dirty="0">
                <a:solidFill>
                  <a:schemeClr val="bg1">
                    <a:lumMod val="50000"/>
                  </a:schemeClr>
                </a:solidFill>
              </a:rPr>
              <a:t>Review concepts of stream processing</a:t>
            </a:r>
          </a:p>
          <a:p>
            <a:pPr marL="628559" lvl="2">
              <a:spcBef>
                <a:spcPts val="750"/>
              </a:spcBef>
              <a:buClr>
                <a:schemeClr val="accent1"/>
              </a:buClr>
            </a:pPr>
            <a:r>
              <a:rPr lang="en-US" dirty="0">
                <a:solidFill>
                  <a:schemeClr val="bg1">
                    <a:lumMod val="50000"/>
                  </a:schemeClr>
                </a:solidFill>
              </a:rPr>
              <a:t>Experiment with typical tools for</a:t>
            </a:r>
          </a:p>
          <a:p>
            <a:pPr lvl="2"/>
            <a:r>
              <a:rPr lang="en-US" dirty="0">
                <a:solidFill>
                  <a:schemeClr val="bg1">
                    <a:lumMod val="50000"/>
                  </a:schemeClr>
                </a:solidFill>
              </a:rPr>
              <a:t>Data ingestion and processing</a:t>
            </a:r>
          </a:p>
          <a:p>
            <a:r>
              <a:rPr lang="en-US" dirty="0">
                <a:solidFill>
                  <a:schemeClr val="bg1">
                    <a:lumMod val="50000"/>
                  </a:schemeClr>
                </a:solidFill>
              </a:rPr>
              <a:t>Week 09</a:t>
            </a:r>
          </a:p>
          <a:p>
            <a:pPr lvl="1"/>
            <a:r>
              <a:rPr lang="en-US" dirty="0">
                <a:solidFill>
                  <a:schemeClr val="bg1">
                    <a:lumMod val="50000"/>
                  </a:schemeClr>
                </a:solidFill>
              </a:rPr>
              <a:t>Concepts</a:t>
            </a:r>
          </a:p>
          <a:p>
            <a:pPr lvl="1"/>
            <a:r>
              <a:rPr lang="en-US" dirty="0">
                <a:solidFill>
                  <a:schemeClr val="bg1">
                    <a:lumMod val="50000"/>
                  </a:schemeClr>
                </a:solidFill>
              </a:rPr>
              <a:t>Experiments</a:t>
            </a:r>
          </a:p>
          <a:p>
            <a:r>
              <a:rPr lang="en-US" dirty="0"/>
              <a:t>Week 10</a:t>
            </a:r>
          </a:p>
          <a:p>
            <a:pPr lvl="1"/>
            <a:r>
              <a:rPr lang="en-US" dirty="0"/>
              <a:t>Advanced topics</a:t>
            </a:r>
          </a:p>
          <a:p>
            <a:pPr lvl="2"/>
            <a:r>
              <a:rPr lang="en-US" dirty="0"/>
              <a:t>Event Time vs Processing Time	</a:t>
            </a:r>
          </a:p>
          <a:p>
            <a:pPr lvl="2"/>
            <a:r>
              <a:rPr lang="en-US" dirty="0"/>
              <a:t>Operations on streaming data (joins)</a:t>
            </a:r>
          </a:p>
          <a:p>
            <a:pPr lvl="1"/>
            <a:r>
              <a:rPr lang="en-US" dirty="0"/>
              <a:t>Homework</a:t>
            </a:r>
          </a:p>
          <a:p>
            <a:pPr lvl="1"/>
            <a:endParaRPr lang="en-US" dirty="0"/>
          </a:p>
        </p:txBody>
      </p:sp>
      <p:sp>
        <p:nvSpPr>
          <p:cNvPr id="3" name="Title 2"/>
          <p:cNvSpPr>
            <a:spLocks noGrp="1"/>
          </p:cNvSpPr>
          <p:nvPr>
            <p:ph type="title"/>
          </p:nvPr>
        </p:nvSpPr>
        <p:spPr/>
        <p:txBody>
          <a:bodyPr/>
          <a:lstStyle/>
          <a:p>
            <a:r>
              <a:rPr lang="en-US" dirty="0"/>
              <a:t>Stream Processing Module</a:t>
            </a:r>
          </a:p>
        </p:txBody>
      </p:sp>
    </p:spTree>
    <p:extLst>
      <p:ext uri="{BB962C8B-B14F-4D97-AF65-F5344CB8AC3E}">
        <p14:creationId xmlns:p14="http://schemas.microsoft.com/office/powerpoint/2010/main" val="669503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Time vs Processing Time</a:t>
            </a:r>
          </a:p>
        </p:txBody>
      </p:sp>
      <p:sp>
        <p:nvSpPr>
          <p:cNvPr id="6" name="Pentagon 5">
            <a:extLst>
              <a:ext uri="{FF2B5EF4-FFF2-40B4-BE49-F238E27FC236}">
                <a16:creationId xmlns:a16="http://schemas.microsoft.com/office/drawing/2014/main" id="{A0713EE5-DF61-794E-AD62-94622AA4F62F}"/>
              </a:ext>
            </a:extLst>
          </p:cNvPr>
          <p:cNvSpPr/>
          <p:nvPr/>
        </p:nvSpPr>
        <p:spPr>
          <a:xfrm>
            <a:off x="1971040" y="1676400"/>
            <a:ext cx="8087360" cy="1107440"/>
          </a:xfrm>
          <a:prstGeom prst="homePlat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30F7405-FE4A-204B-9E9F-90595A018B7F}"/>
              </a:ext>
            </a:extLst>
          </p:cNvPr>
          <p:cNvSpPr/>
          <p:nvPr/>
        </p:nvSpPr>
        <p:spPr>
          <a:xfrm>
            <a:off x="2712720" y="19050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01E955C-8D6C-8843-A883-B5E9CEE5F0A1}"/>
              </a:ext>
            </a:extLst>
          </p:cNvPr>
          <p:cNvSpPr/>
          <p:nvPr/>
        </p:nvSpPr>
        <p:spPr>
          <a:xfrm>
            <a:off x="3525520"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4D3DD6-1680-1B4E-888C-0D008BEC0642}"/>
              </a:ext>
            </a:extLst>
          </p:cNvPr>
          <p:cNvSpPr/>
          <p:nvPr/>
        </p:nvSpPr>
        <p:spPr>
          <a:xfrm>
            <a:off x="2976880" y="221996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41CAB8-2472-1B48-9615-63C9B8224380}"/>
              </a:ext>
            </a:extLst>
          </p:cNvPr>
          <p:cNvSpPr/>
          <p:nvPr/>
        </p:nvSpPr>
        <p:spPr>
          <a:xfrm>
            <a:off x="3454400" y="238252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09C97E-AE96-CE49-9482-B07FF6BAD51C}"/>
              </a:ext>
            </a:extLst>
          </p:cNvPr>
          <p:cNvSpPr/>
          <p:nvPr/>
        </p:nvSpPr>
        <p:spPr>
          <a:xfrm>
            <a:off x="4338320" y="2047240"/>
            <a:ext cx="142240" cy="15240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F74AEFE-9173-1048-83C2-9E817BD823A6}"/>
              </a:ext>
            </a:extLst>
          </p:cNvPr>
          <p:cNvSpPr/>
          <p:nvPr/>
        </p:nvSpPr>
        <p:spPr>
          <a:xfrm>
            <a:off x="5080000" y="232664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ED4FCB0-6DA5-804A-9A27-0179855F3139}"/>
              </a:ext>
            </a:extLst>
          </p:cNvPr>
          <p:cNvSpPr/>
          <p:nvPr/>
        </p:nvSpPr>
        <p:spPr>
          <a:xfrm>
            <a:off x="5262880" y="189484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B6BCC3E-CAF7-4B44-8BD4-8B110D2CDE2A}"/>
              </a:ext>
            </a:extLst>
          </p:cNvPr>
          <p:cNvSpPr/>
          <p:nvPr/>
        </p:nvSpPr>
        <p:spPr>
          <a:xfrm>
            <a:off x="5862320" y="232664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8CDB84C-0A67-BC4F-99D3-34471AAD939A}"/>
              </a:ext>
            </a:extLst>
          </p:cNvPr>
          <p:cNvSpPr/>
          <p:nvPr/>
        </p:nvSpPr>
        <p:spPr>
          <a:xfrm>
            <a:off x="6461760"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D16BDC9-4F3D-6042-8DC3-241DFF1BD4C2}"/>
              </a:ext>
            </a:extLst>
          </p:cNvPr>
          <p:cNvSpPr/>
          <p:nvPr/>
        </p:nvSpPr>
        <p:spPr>
          <a:xfrm>
            <a:off x="6390640" y="245872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15805C-37B2-8E4F-90B4-28BA39986FBC}"/>
              </a:ext>
            </a:extLst>
          </p:cNvPr>
          <p:cNvSpPr/>
          <p:nvPr/>
        </p:nvSpPr>
        <p:spPr>
          <a:xfrm>
            <a:off x="7035800" y="221488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9E9C8B1-4760-9143-85AB-411A0DB6DDEA}"/>
              </a:ext>
            </a:extLst>
          </p:cNvPr>
          <p:cNvSpPr/>
          <p:nvPr/>
        </p:nvSpPr>
        <p:spPr>
          <a:xfrm>
            <a:off x="7818120" y="236728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F3055B-2878-7148-A647-E7C8AFCD099B}"/>
              </a:ext>
            </a:extLst>
          </p:cNvPr>
          <p:cNvSpPr/>
          <p:nvPr/>
        </p:nvSpPr>
        <p:spPr>
          <a:xfrm>
            <a:off x="8117840" y="18796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A83664D-6FD4-3E44-B3D5-B76F6337C944}"/>
              </a:ext>
            </a:extLst>
          </p:cNvPr>
          <p:cNvSpPr/>
          <p:nvPr/>
        </p:nvSpPr>
        <p:spPr>
          <a:xfrm>
            <a:off x="9067800" y="232664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a16="http://schemas.microsoft.com/office/drawing/2014/main" id="{4F3D335C-0E9A-3741-8BAE-D7E793696A88}"/>
              </a:ext>
            </a:extLst>
          </p:cNvPr>
          <p:cNvSpPr/>
          <p:nvPr/>
        </p:nvSpPr>
        <p:spPr>
          <a:xfrm>
            <a:off x="1971040" y="3860800"/>
            <a:ext cx="8087360" cy="1107440"/>
          </a:xfrm>
          <a:prstGeom prst="homePlat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AF07D9-EA30-C142-86C3-C85FD20DC77D}"/>
              </a:ext>
            </a:extLst>
          </p:cNvPr>
          <p:cNvSpPr/>
          <p:nvPr/>
        </p:nvSpPr>
        <p:spPr>
          <a:xfrm>
            <a:off x="3103880" y="409749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5A19F9C-5093-044B-A53A-E508C2CC8168}"/>
              </a:ext>
            </a:extLst>
          </p:cNvPr>
          <p:cNvSpPr/>
          <p:nvPr/>
        </p:nvSpPr>
        <p:spPr>
          <a:xfrm>
            <a:off x="3916680" y="417369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32F1EA2-6F83-A343-9736-63B5D92ACDB2}"/>
              </a:ext>
            </a:extLst>
          </p:cNvPr>
          <p:cNvSpPr/>
          <p:nvPr/>
        </p:nvSpPr>
        <p:spPr>
          <a:xfrm>
            <a:off x="3484880" y="424989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7FC9E7C-B9AF-D54E-8F35-D84319887497}"/>
              </a:ext>
            </a:extLst>
          </p:cNvPr>
          <p:cNvSpPr/>
          <p:nvPr/>
        </p:nvSpPr>
        <p:spPr>
          <a:xfrm>
            <a:off x="3383280" y="463597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1350582-0577-094A-BCD1-1E8AEA6A4E65}"/>
              </a:ext>
            </a:extLst>
          </p:cNvPr>
          <p:cNvSpPr/>
          <p:nvPr/>
        </p:nvSpPr>
        <p:spPr>
          <a:xfrm>
            <a:off x="4688840" y="4249896"/>
            <a:ext cx="142240" cy="15240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4761390-6A5F-FD4D-B389-7D7E92C6C1DA}"/>
              </a:ext>
            </a:extLst>
          </p:cNvPr>
          <p:cNvSpPr/>
          <p:nvPr/>
        </p:nvSpPr>
        <p:spPr>
          <a:xfrm>
            <a:off x="5471160" y="451913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796F81F-320C-C94C-B5A4-443BAC1D1F81}"/>
              </a:ext>
            </a:extLst>
          </p:cNvPr>
          <p:cNvSpPr/>
          <p:nvPr/>
        </p:nvSpPr>
        <p:spPr>
          <a:xfrm>
            <a:off x="5654040" y="408733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4B5E1A0-BD89-AE4E-8010-FBA3E41EF3FA}"/>
              </a:ext>
            </a:extLst>
          </p:cNvPr>
          <p:cNvSpPr/>
          <p:nvPr/>
        </p:nvSpPr>
        <p:spPr>
          <a:xfrm>
            <a:off x="6253480" y="451913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F451576-2ACE-D84F-BFAF-3972BC6C2CCF}"/>
              </a:ext>
            </a:extLst>
          </p:cNvPr>
          <p:cNvSpPr/>
          <p:nvPr/>
        </p:nvSpPr>
        <p:spPr>
          <a:xfrm>
            <a:off x="7010400" y="416353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5A4D8D0-9000-9540-9636-A331300BF76B}"/>
              </a:ext>
            </a:extLst>
          </p:cNvPr>
          <p:cNvSpPr/>
          <p:nvPr/>
        </p:nvSpPr>
        <p:spPr>
          <a:xfrm>
            <a:off x="6781800" y="465121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56399A-B422-414B-8E18-48CBFDD174CE}"/>
              </a:ext>
            </a:extLst>
          </p:cNvPr>
          <p:cNvSpPr/>
          <p:nvPr/>
        </p:nvSpPr>
        <p:spPr>
          <a:xfrm>
            <a:off x="7607300" y="4415472"/>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42CBC3F-A8CF-A14A-A0E0-CF6C275BA590}"/>
              </a:ext>
            </a:extLst>
          </p:cNvPr>
          <p:cNvSpPr/>
          <p:nvPr/>
        </p:nvSpPr>
        <p:spPr>
          <a:xfrm>
            <a:off x="8209280" y="455977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2F1957F-3FAA-F940-A265-BE271F122A2E}"/>
              </a:ext>
            </a:extLst>
          </p:cNvPr>
          <p:cNvSpPr/>
          <p:nvPr/>
        </p:nvSpPr>
        <p:spPr>
          <a:xfrm>
            <a:off x="8509000" y="407209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69485C0-13AF-D14A-85E8-0D4B766CDF8E}"/>
              </a:ext>
            </a:extLst>
          </p:cNvPr>
          <p:cNvSpPr/>
          <p:nvPr/>
        </p:nvSpPr>
        <p:spPr>
          <a:xfrm>
            <a:off x="9458960" y="451913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4E45053-A364-AF4E-B6FD-8E9217228760}"/>
              </a:ext>
            </a:extLst>
          </p:cNvPr>
          <p:cNvSpPr/>
          <p:nvPr/>
        </p:nvSpPr>
        <p:spPr>
          <a:xfrm>
            <a:off x="1914202" y="2804914"/>
            <a:ext cx="1313180" cy="369332"/>
          </a:xfrm>
          <a:prstGeom prst="rect">
            <a:avLst/>
          </a:prstGeom>
        </p:spPr>
        <p:txBody>
          <a:bodyPr wrap="none">
            <a:spAutoFit/>
          </a:bodyPr>
          <a:lstStyle/>
          <a:p>
            <a:pPr lvl="0"/>
            <a:r>
              <a:rPr lang="en-GB" b="1" dirty="0"/>
              <a:t>Event Time</a:t>
            </a:r>
          </a:p>
        </p:txBody>
      </p:sp>
      <p:sp>
        <p:nvSpPr>
          <p:cNvPr id="4" name="Rectangle 3">
            <a:extLst>
              <a:ext uri="{FF2B5EF4-FFF2-40B4-BE49-F238E27FC236}">
                <a16:creationId xmlns:a16="http://schemas.microsoft.com/office/drawing/2014/main" id="{E1251883-5E35-D94C-A009-59223A90ED3C}"/>
              </a:ext>
            </a:extLst>
          </p:cNvPr>
          <p:cNvSpPr/>
          <p:nvPr/>
        </p:nvSpPr>
        <p:spPr>
          <a:xfrm>
            <a:off x="1914202" y="5146794"/>
            <a:ext cx="1802096" cy="369332"/>
          </a:xfrm>
          <a:prstGeom prst="rect">
            <a:avLst/>
          </a:prstGeom>
        </p:spPr>
        <p:txBody>
          <a:bodyPr wrap="none">
            <a:spAutoFit/>
          </a:bodyPr>
          <a:lstStyle/>
          <a:p>
            <a:r>
              <a:rPr lang="en-GB" b="1" dirty="0"/>
              <a:t>Processing Time</a:t>
            </a:r>
            <a:endParaRPr lang="en-US" dirty="0"/>
          </a:p>
        </p:txBody>
      </p:sp>
      <p:cxnSp>
        <p:nvCxnSpPr>
          <p:cNvPr id="12" name="Straight Connector 11">
            <a:extLst>
              <a:ext uri="{FF2B5EF4-FFF2-40B4-BE49-F238E27FC236}">
                <a16:creationId xmlns:a16="http://schemas.microsoft.com/office/drawing/2014/main" id="{8BC3645A-350B-AC4A-9597-518E84E7C639}"/>
              </a:ext>
            </a:extLst>
          </p:cNvPr>
          <p:cNvCxnSpPr>
            <a:cxnSpLocks/>
            <a:stCxn id="11" idx="2"/>
          </p:cNvCxnSpPr>
          <p:nvPr/>
        </p:nvCxnSpPr>
        <p:spPr>
          <a:xfrm>
            <a:off x="4409440" y="2199640"/>
            <a:ext cx="0" cy="222504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B8284CE7-8DF2-3F4C-85E6-BF67FE13881C}"/>
              </a:ext>
            </a:extLst>
          </p:cNvPr>
          <p:cNvSpPr/>
          <p:nvPr/>
        </p:nvSpPr>
        <p:spPr>
          <a:xfrm rot="16200000">
            <a:off x="4225151" y="4642465"/>
            <a:ext cx="655598" cy="28194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Rectangle 38">
            <a:extLst>
              <a:ext uri="{FF2B5EF4-FFF2-40B4-BE49-F238E27FC236}">
                <a16:creationId xmlns:a16="http://schemas.microsoft.com/office/drawing/2014/main" id="{37B7A06F-2C3A-6344-A0E1-C041FE607394}"/>
              </a:ext>
            </a:extLst>
          </p:cNvPr>
          <p:cNvSpPr/>
          <p:nvPr/>
        </p:nvSpPr>
        <p:spPr>
          <a:xfrm>
            <a:off x="4194956" y="5111234"/>
            <a:ext cx="707245" cy="369332"/>
          </a:xfrm>
          <a:prstGeom prst="rect">
            <a:avLst/>
          </a:prstGeom>
        </p:spPr>
        <p:txBody>
          <a:bodyPr wrap="none">
            <a:spAutoFit/>
          </a:bodyPr>
          <a:lstStyle/>
          <a:p>
            <a:r>
              <a:rPr lang="en-GB" i="1" dirty="0"/>
              <a:t>delay</a:t>
            </a:r>
            <a:endParaRPr lang="en-US" i="1" dirty="0"/>
          </a:p>
        </p:txBody>
      </p:sp>
      <p:cxnSp>
        <p:nvCxnSpPr>
          <p:cNvPr id="40" name="Straight Connector 39">
            <a:extLst>
              <a:ext uri="{FF2B5EF4-FFF2-40B4-BE49-F238E27FC236}">
                <a16:creationId xmlns:a16="http://schemas.microsoft.com/office/drawing/2014/main" id="{F0011783-940A-3540-8A8B-0A4C8581FDCF}"/>
              </a:ext>
            </a:extLst>
          </p:cNvPr>
          <p:cNvCxnSpPr>
            <a:cxnSpLocks/>
          </p:cNvCxnSpPr>
          <p:nvPr/>
        </p:nvCxnSpPr>
        <p:spPr>
          <a:xfrm>
            <a:off x="4693920" y="2167096"/>
            <a:ext cx="0" cy="222504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204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Time vs Processing Time</a:t>
            </a:r>
          </a:p>
        </p:txBody>
      </p:sp>
      <p:sp>
        <p:nvSpPr>
          <p:cNvPr id="6" name="Pentagon 5">
            <a:extLst>
              <a:ext uri="{FF2B5EF4-FFF2-40B4-BE49-F238E27FC236}">
                <a16:creationId xmlns:a16="http://schemas.microsoft.com/office/drawing/2014/main" id="{A0713EE5-DF61-794E-AD62-94622AA4F62F}"/>
              </a:ext>
            </a:extLst>
          </p:cNvPr>
          <p:cNvSpPr/>
          <p:nvPr/>
        </p:nvSpPr>
        <p:spPr>
          <a:xfrm>
            <a:off x="1971040" y="1676400"/>
            <a:ext cx="8087360" cy="1107440"/>
          </a:xfrm>
          <a:prstGeom prst="homePlat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30F7405-FE4A-204B-9E9F-90595A018B7F}"/>
              </a:ext>
            </a:extLst>
          </p:cNvPr>
          <p:cNvSpPr/>
          <p:nvPr/>
        </p:nvSpPr>
        <p:spPr>
          <a:xfrm>
            <a:off x="2712720" y="1905000"/>
            <a:ext cx="142240" cy="1524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01E955C-8D6C-8843-A883-B5E9CEE5F0A1}"/>
              </a:ext>
            </a:extLst>
          </p:cNvPr>
          <p:cNvSpPr/>
          <p:nvPr/>
        </p:nvSpPr>
        <p:spPr>
          <a:xfrm>
            <a:off x="3525520" y="1981200"/>
            <a:ext cx="142240" cy="152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4D3DD6-1680-1B4E-888C-0D008BEC0642}"/>
              </a:ext>
            </a:extLst>
          </p:cNvPr>
          <p:cNvSpPr/>
          <p:nvPr/>
        </p:nvSpPr>
        <p:spPr>
          <a:xfrm>
            <a:off x="2976880" y="2219960"/>
            <a:ext cx="142240" cy="1524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41CAB8-2472-1B48-9615-63C9B8224380}"/>
              </a:ext>
            </a:extLst>
          </p:cNvPr>
          <p:cNvSpPr/>
          <p:nvPr/>
        </p:nvSpPr>
        <p:spPr>
          <a:xfrm>
            <a:off x="3454400" y="2382520"/>
            <a:ext cx="142240" cy="1524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09C97E-AE96-CE49-9482-B07FF6BAD51C}"/>
              </a:ext>
            </a:extLst>
          </p:cNvPr>
          <p:cNvSpPr/>
          <p:nvPr/>
        </p:nvSpPr>
        <p:spPr>
          <a:xfrm>
            <a:off x="4338320" y="2047240"/>
            <a:ext cx="142240" cy="15240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F74AEFE-9173-1048-83C2-9E817BD823A6}"/>
              </a:ext>
            </a:extLst>
          </p:cNvPr>
          <p:cNvSpPr/>
          <p:nvPr/>
        </p:nvSpPr>
        <p:spPr>
          <a:xfrm>
            <a:off x="5080000" y="2326640"/>
            <a:ext cx="142240" cy="1524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ED4FCB0-6DA5-804A-9A27-0179855F3139}"/>
              </a:ext>
            </a:extLst>
          </p:cNvPr>
          <p:cNvSpPr/>
          <p:nvPr/>
        </p:nvSpPr>
        <p:spPr>
          <a:xfrm>
            <a:off x="5262880" y="189484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B6BCC3E-CAF7-4B44-8BD4-8B110D2CDE2A}"/>
              </a:ext>
            </a:extLst>
          </p:cNvPr>
          <p:cNvSpPr/>
          <p:nvPr/>
        </p:nvSpPr>
        <p:spPr>
          <a:xfrm>
            <a:off x="5862320" y="232664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8CDB84C-0A67-BC4F-99D3-34471AAD939A}"/>
              </a:ext>
            </a:extLst>
          </p:cNvPr>
          <p:cNvSpPr/>
          <p:nvPr/>
        </p:nvSpPr>
        <p:spPr>
          <a:xfrm>
            <a:off x="6461760" y="19812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D16BDC9-4F3D-6042-8DC3-241DFF1BD4C2}"/>
              </a:ext>
            </a:extLst>
          </p:cNvPr>
          <p:cNvSpPr/>
          <p:nvPr/>
        </p:nvSpPr>
        <p:spPr>
          <a:xfrm>
            <a:off x="6390640" y="245872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15805C-37B2-8E4F-90B4-28BA39986FBC}"/>
              </a:ext>
            </a:extLst>
          </p:cNvPr>
          <p:cNvSpPr/>
          <p:nvPr/>
        </p:nvSpPr>
        <p:spPr>
          <a:xfrm>
            <a:off x="7035800" y="221488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9E9C8B1-4760-9143-85AB-411A0DB6DDEA}"/>
              </a:ext>
            </a:extLst>
          </p:cNvPr>
          <p:cNvSpPr/>
          <p:nvPr/>
        </p:nvSpPr>
        <p:spPr>
          <a:xfrm>
            <a:off x="7818120" y="236728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F3055B-2878-7148-A647-E7C8AFCD099B}"/>
              </a:ext>
            </a:extLst>
          </p:cNvPr>
          <p:cNvSpPr/>
          <p:nvPr/>
        </p:nvSpPr>
        <p:spPr>
          <a:xfrm>
            <a:off x="8117840" y="187960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A83664D-6FD4-3E44-B3D5-B76F6337C944}"/>
              </a:ext>
            </a:extLst>
          </p:cNvPr>
          <p:cNvSpPr/>
          <p:nvPr/>
        </p:nvSpPr>
        <p:spPr>
          <a:xfrm>
            <a:off x="9067800" y="2326640"/>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a16="http://schemas.microsoft.com/office/drawing/2014/main" id="{4F3D335C-0E9A-3741-8BAE-D7E793696A88}"/>
              </a:ext>
            </a:extLst>
          </p:cNvPr>
          <p:cNvSpPr/>
          <p:nvPr/>
        </p:nvSpPr>
        <p:spPr>
          <a:xfrm>
            <a:off x="1971040" y="3860800"/>
            <a:ext cx="8087360" cy="1107440"/>
          </a:xfrm>
          <a:prstGeom prst="homePlat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AF07D9-EA30-C142-86C3-C85FD20DC77D}"/>
              </a:ext>
            </a:extLst>
          </p:cNvPr>
          <p:cNvSpPr/>
          <p:nvPr/>
        </p:nvSpPr>
        <p:spPr>
          <a:xfrm>
            <a:off x="3103880" y="4097496"/>
            <a:ext cx="142240" cy="1524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5A19F9C-5093-044B-A53A-E508C2CC8168}"/>
              </a:ext>
            </a:extLst>
          </p:cNvPr>
          <p:cNvSpPr/>
          <p:nvPr/>
        </p:nvSpPr>
        <p:spPr>
          <a:xfrm>
            <a:off x="3916680" y="4173696"/>
            <a:ext cx="142240" cy="1524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32F1EA2-6F83-A343-9736-63B5D92ACDB2}"/>
              </a:ext>
            </a:extLst>
          </p:cNvPr>
          <p:cNvSpPr/>
          <p:nvPr/>
        </p:nvSpPr>
        <p:spPr>
          <a:xfrm>
            <a:off x="3484880" y="4249896"/>
            <a:ext cx="142240" cy="1524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7FC9E7C-B9AF-D54E-8F35-D84319887497}"/>
              </a:ext>
            </a:extLst>
          </p:cNvPr>
          <p:cNvSpPr/>
          <p:nvPr/>
        </p:nvSpPr>
        <p:spPr>
          <a:xfrm>
            <a:off x="3383280" y="4635976"/>
            <a:ext cx="142240" cy="1524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1350582-0577-094A-BCD1-1E8AEA6A4E65}"/>
              </a:ext>
            </a:extLst>
          </p:cNvPr>
          <p:cNvSpPr/>
          <p:nvPr/>
        </p:nvSpPr>
        <p:spPr>
          <a:xfrm>
            <a:off x="4688840" y="4249896"/>
            <a:ext cx="142240" cy="152400"/>
          </a:xfrm>
          <a:prstGeom prst="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4761390-6A5F-FD4D-B389-7D7E92C6C1DA}"/>
              </a:ext>
            </a:extLst>
          </p:cNvPr>
          <p:cNvSpPr/>
          <p:nvPr/>
        </p:nvSpPr>
        <p:spPr>
          <a:xfrm>
            <a:off x="5471160" y="4519136"/>
            <a:ext cx="142240" cy="152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796F81F-320C-C94C-B5A4-443BAC1D1F81}"/>
              </a:ext>
            </a:extLst>
          </p:cNvPr>
          <p:cNvSpPr/>
          <p:nvPr/>
        </p:nvSpPr>
        <p:spPr>
          <a:xfrm>
            <a:off x="5654040" y="408733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4B5E1A0-BD89-AE4E-8010-FBA3E41EF3FA}"/>
              </a:ext>
            </a:extLst>
          </p:cNvPr>
          <p:cNvSpPr/>
          <p:nvPr/>
        </p:nvSpPr>
        <p:spPr>
          <a:xfrm>
            <a:off x="6253480" y="451913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F451576-2ACE-D84F-BFAF-3972BC6C2CCF}"/>
              </a:ext>
            </a:extLst>
          </p:cNvPr>
          <p:cNvSpPr/>
          <p:nvPr/>
        </p:nvSpPr>
        <p:spPr>
          <a:xfrm>
            <a:off x="7010400" y="416353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5A4D8D0-9000-9540-9636-A331300BF76B}"/>
              </a:ext>
            </a:extLst>
          </p:cNvPr>
          <p:cNvSpPr/>
          <p:nvPr/>
        </p:nvSpPr>
        <p:spPr>
          <a:xfrm>
            <a:off x="6781800" y="465121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56399A-B422-414B-8E18-48CBFDD174CE}"/>
              </a:ext>
            </a:extLst>
          </p:cNvPr>
          <p:cNvSpPr/>
          <p:nvPr/>
        </p:nvSpPr>
        <p:spPr>
          <a:xfrm>
            <a:off x="7607300" y="4415472"/>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42CBC3F-A8CF-A14A-A0E0-CF6C275BA590}"/>
              </a:ext>
            </a:extLst>
          </p:cNvPr>
          <p:cNvSpPr/>
          <p:nvPr/>
        </p:nvSpPr>
        <p:spPr>
          <a:xfrm>
            <a:off x="8209280" y="455977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2F1957F-3FAA-F940-A265-BE271F122A2E}"/>
              </a:ext>
            </a:extLst>
          </p:cNvPr>
          <p:cNvSpPr/>
          <p:nvPr/>
        </p:nvSpPr>
        <p:spPr>
          <a:xfrm>
            <a:off x="8509000" y="407209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69485C0-13AF-D14A-85E8-0D4B766CDF8E}"/>
              </a:ext>
            </a:extLst>
          </p:cNvPr>
          <p:cNvSpPr/>
          <p:nvPr/>
        </p:nvSpPr>
        <p:spPr>
          <a:xfrm>
            <a:off x="9458960" y="4519136"/>
            <a:ext cx="142240" cy="152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4E45053-A364-AF4E-B6FD-8E9217228760}"/>
              </a:ext>
            </a:extLst>
          </p:cNvPr>
          <p:cNvSpPr/>
          <p:nvPr/>
        </p:nvSpPr>
        <p:spPr>
          <a:xfrm>
            <a:off x="1914202" y="2804914"/>
            <a:ext cx="1313180" cy="369332"/>
          </a:xfrm>
          <a:prstGeom prst="rect">
            <a:avLst/>
          </a:prstGeom>
        </p:spPr>
        <p:txBody>
          <a:bodyPr wrap="none">
            <a:spAutoFit/>
          </a:bodyPr>
          <a:lstStyle/>
          <a:p>
            <a:pPr lvl="0"/>
            <a:r>
              <a:rPr lang="en-GB" b="1" dirty="0"/>
              <a:t>Event Time</a:t>
            </a:r>
          </a:p>
        </p:txBody>
      </p:sp>
      <p:sp>
        <p:nvSpPr>
          <p:cNvPr id="4" name="Rectangle 3">
            <a:extLst>
              <a:ext uri="{FF2B5EF4-FFF2-40B4-BE49-F238E27FC236}">
                <a16:creationId xmlns:a16="http://schemas.microsoft.com/office/drawing/2014/main" id="{E1251883-5E35-D94C-A009-59223A90ED3C}"/>
              </a:ext>
            </a:extLst>
          </p:cNvPr>
          <p:cNvSpPr/>
          <p:nvPr/>
        </p:nvSpPr>
        <p:spPr>
          <a:xfrm>
            <a:off x="1914202" y="5146794"/>
            <a:ext cx="1802096" cy="369332"/>
          </a:xfrm>
          <a:prstGeom prst="rect">
            <a:avLst/>
          </a:prstGeom>
        </p:spPr>
        <p:txBody>
          <a:bodyPr wrap="none">
            <a:spAutoFit/>
          </a:bodyPr>
          <a:lstStyle/>
          <a:p>
            <a:r>
              <a:rPr lang="en-GB" b="1" dirty="0"/>
              <a:t>Processing Time</a:t>
            </a:r>
            <a:endParaRPr lang="en-US" dirty="0"/>
          </a:p>
        </p:txBody>
      </p:sp>
      <p:sp>
        <p:nvSpPr>
          <p:cNvPr id="5" name="TextBox 4">
            <a:extLst>
              <a:ext uri="{FF2B5EF4-FFF2-40B4-BE49-F238E27FC236}">
                <a16:creationId xmlns:a16="http://schemas.microsoft.com/office/drawing/2014/main" id="{91533BE6-F8C9-534A-8194-A52D605F7D70}"/>
              </a:ext>
            </a:extLst>
          </p:cNvPr>
          <p:cNvSpPr txBox="1"/>
          <p:nvPr/>
        </p:nvSpPr>
        <p:spPr>
          <a:xfrm>
            <a:off x="2645821" y="1606272"/>
            <a:ext cx="276038" cy="307777"/>
          </a:xfrm>
          <a:prstGeom prst="rect">
            <a:avLst/>
          </a:prstGeom>
          <a:noFill/>
        </p:spPr>
        <p:txBody>
          <a:bodyPr wrap="none" rtlCol="0">
            <a:spAutoFit/>
          </a:bodyPr>
          <a:lstStyle/>
          <a:p>
            <a:r>
              <a:rPr lang="en-US" sz="1400" dirty="0"/>
              <a:t>1</a:t>
            </a:r>
          </a:p>
        </p:txBody>
      </p:sp>
      <p:sp>
        <p:nvSpPr>
          <p:cNvPr id="37" name="TextBox 36">
            <a:extLst>
              <a:ext uri="{FF2B5EF4-FFF2-40B4-BE49-F238E27FC236}">
                <a16:creationId xmlns:a16="http://schemas.microsoft.com/office/drawing/2014/main" id="{4D85749F-0754-CD43-8B69-4A89168FB9F0}"/>
              </a:ext>
            </a:extLst>
          </p:cNvPr>
          <p:cNvSpPr txBox="1"/>
          <p:nvPr/>
        </p:nvSpPr>
        <p:spPr>
          <a:xfrm>
            <a:off x="3417981" y="3916719"/>
            <a:ext cx="276038" cy="307777"/>
          </a:xfrm>
          <a:prstGeom prst="rect">
            <a:avLst/>
          </a:prstGeom>
          <a:noFill/>
        </p:spPr>
        <p:txBody>
          <a:bodyPr wrap="none" rtlCol="0">
            <a:spAutoFit/>
          </a:bodyPr>
          <a:lstStyle/>
          <a:p>
            <a:r>
              <a:rPr lang="en-US" sz="1400" dirty="0"/>
              <a:t>1</a:t>
            </a:r>
          </a:p>
        </p:txBody>
      </p:sp>
      <p:sp>
        <p:nvSpPr>
          <p:cNvPr id="38" name="TextBox 37">
            <a:extLst>
              <a:ext uri="{FF2B5EF4-FFF2-40B4-BE49-F238E27FC236}">
                <a16:creationId xmlns:a16="http://schemas.microsoft.com/office/drawing/2014/main" id="{D7210BEE-1509-2A42-B53B-B8FC7D8AE7D0}"/>
              </a:ext>
            </a:extLst>
          </p:cNvPr>
          <p:cNvSpPr txBox="1"/>
          <p:nvPr/>
        </p:nvSpPr>
        <p:spPr>
          <a:xfrm>
            <a:off x="2930301" y="2365791"/>
            <a:ext cx="276038" cy="307777"/>
          </a:xfrm>
          <a:prstGeom prst="rect">
            <a:avLst/>
          </a:prstGeom>
          <a:noFill/>
        </p:spPr>
        <p:txBody>
          <a:bodyPr wrap="none" rtlCol="0">
            <a:spAutoFit/>
          </a:bodyPr>
          <a:lstStyle/>
          <a:p>
            <a:r>
              <a:rPr lang="en-US" sz="1400" dirty="0"/>
              <a:t>2</a:t>
            </a:r>
          </a:p>
        </p:txBody>
      </p:sp>
      <p:sp>
        <p:nvSpPr>
          <p:cNvPr id="39" name="TextBox 38">
            <a:extLst>
              <a:ext uri="{FF2B5EF4-FFF2-40B4-BE49-F238E27FC236}">
                <a16:creationId xmlns:a16="http://schemas.microsoft.com/office/drawing/2014/main" id="{8F957093-53A2-7845-94D9-D5F6DE74E0CA}"/>
              </a:ext>
            </a:extLst>
          </p:cNvPr>
          <p:cNvSpPr txBox="1"/>
          <p:nvPr/>
        </p:nvSpPr>
        <p:spPr>
          <a:xfrm>
            <a:off x="3391722" y="2497872"/>
            <a:ext cx="276038" cy="307777"/>
          </a:xfrm>
          <a:prstGeom prst="rect">
            <a:avLst/>
          </a:prstGeom>
          <a:noFill/>
        </p:spPr>
        <p:txBody>
          <a:bodyPr wrap="none" rtlCol="0">
            <a:spAutoFit/>
          </a:bodyPr>
          <a:lstStyle/>
          <a:p>
            <a:r>
              <a:rPr lang="en-US" sz="1400" dirty="0"/>
              <a:t>3</a:t>
            </a:r>
          </a:p>
        </p:txBody>
      </p:sp>
      <p:sp>
        <p:nvSpPr>
          <p:cNvPr id="40" name="TextBox 39">
            <a:extLst>
              <a:ext uri="{FF2B5EF4-FFF2-40B4-BE49-F238E27FC236}">
                <a16:creationId xmlns:a16="http://schemas.microsoft.com/office/drawing/2014/main" id="{13572F2E-1D86-CD4D-B8A3-FED724615E48}"/>
              </a:ext>
            </a:extLst>
          </p:cNvPr>
          <p:cNvSpPr txBox="1"/>
          <p:nvPr/>
        </p:nvSpPr>
        <p:spPr>
          <a:xfrm>
            <a:off x="3464560" y="1704574"/>
            <a:ext cx="276038" cy="307777"/>
          </a:xfrm>
          <a:prstGeom prst="rect">
            <a:avLst/>
          </a:prstGeom>
          <a:noFill/>
        </p:spPr>
        <p:txBody>
          <a:bodyPr wrap="none" rtlCol="0">
            <a:spAutoFit/>
          </a:bodyPr>
          <a:lstStyle/>
          <a:p>
            <a:r>
              <a:rPr lang="en-US" sz="1400" dirty="0"/>
              <a:t>4</a:t>
            </a:r>
          </a:p>
        </p:txBody>
      </p:sp>
      <p:sp>
        <p:nvSpPr>
          <p:cNvPr id="41" name="TextBox 40">
            <a:extLst>
              <a:ext uri="{FF2B5EF4-FFF2-40B4-BE49-F238E27FC236}">
                <a16:creationId xmlns:a16="http://schemas.microsoft.com/office/drawing/2014/main" id="{318C852C-20D7-D44F-B271-F94049D9E2D9}"/>
              </a:ext>
            </a:extLst>
          </p:cNvPr>
          <p:cNvSpPr txBox="1"/>
          <p:nvPr/>
        </p:nvSpPr>
        <p:spPr>
          <a:xfrm>
            <a:off x="4297680" y="1681084"/>
            <a:ext cx="276038" cy="307777"/>
          </a:xfrm>
          <a:prstGeom prst="rect">
            <a:avLst/>
          </a:prstGeom>
          <a:noFill/>
        </p:spPr>
        <p:txBody>
          <a:bodyPr wrap="none" rtlCol="0">
            <a:spAutoFit/>
          </a:bodyPr>
          <a:lstStyle/>
          <a:p>
            <a:r>
              <a:rPr lang="en-US" sz="1400" dirty="0"/>
              <a:t>5</a:t>
            </a:r>
          </a:p>
        </p:txBody>
      </p:sp>
      <p:sp>
        <p:nvSpPr>
          <p:cNvPr id="42" name="TextBox 41">
            <a:extLst>
              <a:ext uri="{FF2B5EF4-FFF2-40B4-BE49-F238E27FC236}">
                <a16:creationId xmlns:a16="http://schemas.microsoft.com/office/drawing/2014/main" id="{3B0BBA40-3F5A-1C45-A3C8-0530887EC4C7}"/>
              </a:ext>
            </a:extLst>
          </p:cNvPr>
          <p:cNvSpPr txBox="1"/>
          <p:nvPr/>
        </p:nvSpPr>
        <p:spPr>
          <a:xfrm>
            <a:off x="4855621" y="2417398"/>
            <a:ext cx="276038" cy="307777"/>
          </a:xfrm>
          <a:prstGeom prst="rect">
            <a:avLst/>
          </a:prstGeom>
          <a:noFill/>
        </p:spPr>
        <p:txBody>
          <a:bodyPr wrap="none" rtlCol="0">
            <a:spAutoFit/>
          </a:bodyPr>
          <a:lstStyle/>
          <a:p>
            <a:r>
              <a:rPr lang="en-US" sz="1400" dirty="0"/>
              <a:t>6</a:t>
            </a:r>
          </a:p>
        </p:txBody>
      </p:sp>
      <p:sp>
        <p:nvSpPr>
          <p:cNvPr id="43" name="TextBox 42">
            <a:extLst>
              <a:ext uri="{FF2B5EF4-FFF2-40B4-BE49-F238E27FC236}">
                <a16:creationId xmlns:a16="http://schemas.microsoft.com/office/drawing/2014/main" id="{B9E140C2-2E7D-6546-98DC-11ACF882CB67}"/>
              </a:ext>
            </a:extLst>
          </p:cNvPr>
          <p:cNvSpPr txBox="1"/>
          <p:nvPr/>
        </p:nvSpPr>
        <p:spPr>
          <a:xfrm>
            <a:off x="2990402" y="4191019"/>
            <a:ext cx="276038" cy="307777"/>
          </a:xfrm>
          <a:prstGeom prst="rect">
            <a:avLst/>
          </a:prstGeom>
          <a:noFill/>
        </p:spPr>
        <p:txBody>
          <a:bodyPr wrap="none" rtlCol="0">
            <a:spAutoFit/>
          </a:bodyPr>
          <a:lstStyle/>
          <a:p>
            <a:r>
              <a:rPr lang="en-US" sz="1400" dirty="0"/>
              <a:t>2</a:t>
            </a:r>
          </a:p>
        </p:txBody>
      </p:sp>
      <p:sp>
        <p:nvSpPr>
          <p:cNvPr id="44" name="TextBox 43">
            <a:extLst>
              <a:ext uri="{FF2B5EF4-FFF2-40B4-BE49-F238E27FC236}">
                <a16:creationId xmlns:a16="http://schemas.microsoft.com/office/drawing/2014/main" id="{FA767FA1-7DEF-5841-9748-51F730FD2712}"/>
              </a:ext>
            </a:extLst>
          </p:cNvPr>
          <p:cNvSpPr txBox="1"/>
          <p:nvPr/>
        </p:nvSpPr>
        <p:spPr>
          <a:xfrm>
            <a:off x="3498600" y="4611679"/>
            <a:ext cx="276038" cy="307777"/>
          </a:xfrm>
          <a:prstGeom prst="rect">
            <a:avLst/>
          </a:prstGeom>
          <a:noFill/>
        </p:spPr>
        <p:txBody>
          <a:bodyPr wrap="none" rtlCol="0">
            <a:spAutoFit/>
          </a:bodyPr>
          <a:lstStyle/>
          <a:p>
            <a:r>
              <a:rPr lang="en-US" sz="1400" dirty="0"/>
              <a:t>3</a:t>
            </a:r>
          </a:p>
        </p:txBody>
      </p:sp>
      <p:sp>
        <p:nvSpPr>
          <p:cNvPr id="46" name="TextBox 45">
            <a:extLst>
              <a:ext uri="{FF2B5EF4-FFF2-40B4-BE49-F238E27FC236}">
                <a16:creationId xmlns:a16="http://schemas.microsoft.com/office/drawing/2014/main" id="{4F8F49C6-4C82-4B45-8C5D-6200350A8787}"/>
              </a:ext>
            </a:extLst>
          </p:cNvPr>
          <p:cNvSpPr txBox="1"/>
          <p:nvPr/>
        </p:nvSpPr>
        <p:spPr>
          <a:xfrm>
            <a:off x="3904802" y="4315936"/>
            <a:ext cx="276038" cy="307777"/>
          </a:xfrm>
          <a:prstGeom prst="rect">
            <a:avLst/>
          </a:prstGeom>
          <a:noFill/>
        </p:spPr>
        <p:txBody>
          <a:bodyPr wrap="none" rtlCol="0">
            <a:spAutoFit/>
          </a:bodyPr>
          <a:lstStyle/>
          <a:p>
            <a:r>
              <a:rPr lang="en-US" sz="1400" dirty="0"/>
              <a:t>6</a:t>
            </a:r>
          </a:p>
        </p:txBody>
      </p:sp>
      <p:sp>
        <p:nvSpPr>
          <p:cNvPr id="47" name="TextBox 46">
            <a:extLst>
              <a:ext uri="{FF2B5EF4-FFF2-40B4-BE49-F238E27FC236}">
                <a16:creationId xmlns:a16="http://schemas.microsoft.com/office/drawing/2014/main" id="{02CD288A-7BDB-F84B-A73E-108CCEB71790}"/>
              </a:ext>
            </a:extLst>
          </p:cNvPr>
          <p:cNvSpPr txBox="1"/>
          <p:nvPr/>
        </p:nvSpPr>
        <p:spPr>
          <a:xfrm>
            <a:off x="5281485" y="4257747"/>
            <a:ext cx="276038" cy="307777"/>
          </a:xfrm>
          <a:prstGeom prst="rect">
            <a:avLst/>
          </a:prstGeom>
          <a:noFill/>
        </p:spPr>
        <p:txBody>
          <a:bodyPr wrap="none" rtlCol="0">
            <a:spAutoFit/>
          </a:bodyPr>
          <a:lstStyle/>
          <a:p>
            <a:r>
              <a:rPr lang="en-US" sz="1400" dirty="0"/>
              <a:t>4</a:t>
            </a:r>
          </a:p>
        </p:txBody>
      </p:sp>
      <p:sp>
        <p:nvSpPr>
          <p:cNvPr id="48" name="TextBox 47">
            <a:extLst>
              <a:ext uri="{FF2B5EF4-FFF2-40B4-BE49-F238E27FC236}">
                <a16:creationId xmlns:a16="http://schemas.microsoft.com/office/drawing/2014/main" id="{B4744F41-AEC6-9746-9F74-A7D1E638AF38}"/>
              </a:ext>
            </a:extLst>
          </p:cNvPr>
          <p:cNvSpPr txBox="1"/>
          <p:nvPr/>
        </p:nvSpPr>
        <p:spPr>
          <a:xfrm>
            <a:off x="4621941" y="3937380"/>
            <a:ext cx="276038" cy="307777"/>
          </a:xfrm>
          <a:prstGeom prst="rect">
            <a:avLst/>
          </a:prstGeom>
          <a:noFill/>
        </p:spPr>
        <p:txBody>
          <a:bodyPr wrap="none" rtlCol="0">
            <a:spAutoFit/>
          </a:bodyPr>
          <a:lstStyle/>
          <a:p>
            <a:r>
              <a:rPr lang="en-US" sz="1400" dirty="0"/>
              <a:t>5</a:t>
            </a:r>
          </a:p>
        </p:txBody>
      </p:sp>
      <p:sp>
        <p:nvSpPr>
          <p:cNvPr id="49" name="TextBox 48">
            <a:extLst>
              <a:ext uri="{FF2B5EF4-FFF2-40B4-BE49-F238E27FC236}">
                <a16:creationId xmlns:a16="http://schemas.microsoft.com/office/drawing/2014/main" id="{402258B5-5B8D-AE4A-BC36-50133A8E096F}"/>
              </a:ext>
            </a:extLst>
          </p:cNvPr>
          <p:cNvSpPr txBox="1"/>
          <p:nvPr/>
        </p:nvSpPr>
        <p:spPr>
          <a:xfrm>
            <a:off x="3498600" y="5664530"/>
            <a:ext cx="1776448" cy="369332"/>
          </a:xfrm>
          <a:prstGeom prst="rect">
            <a:avLst/>
          </a:prstGeom>
          <a:noFill/>
        </p:spPr>
        <p:txBody>
          <a:bodyPr wrap="none" rtlCol="0">
            <a:spAutoFit/>
          </a:bodyPr>
          <a:lstStyle/>
          <a:p>
            <a:r>
              <a:rPr lang="en-US" dirty="0"/>
              <a:t>2, 3, 1, 6, 5 , 4, …</a:t>
            </a:r>
          </a:p>
        </p:txBody>
      </p:sp>
      <p:sp>
        <p:nvSpPr>
          <p:cNvPr id="50" name="TextBox 49">
            <a:extLst>
              <a:ext uri="{FF2B5EF4-FFF2-40B4-BE49-F238E27FC236}">
                <a16:creationId xmlns:a16="http://schemas.microsoft.com/office/drawing/2014/main" id="{DE47DD10-C78F-C042-8BE4-F7CC42E31EA3}"/>
              </a:ext>
            </a:extLst>
          </p:cNvPr>
          <p:cNvSpPr txBox="1"/>
          <p:nvPr/>
        </p:nvSpPr>
        <p:spPr>
          <a:xfrm>
            <a:off x="3417981" y="2895930"/>
            <a:ext cx="1723549" cy="369332"/>
          </a:xfrm>
          <a:prstGeom prst="rect">
            <a:avLst/>
          </a:prstGeom>
          <a:noFill/>
        </p:spPr>
        <p:txBody>
          <a:bodyPr wrap="none" rtlCol="0">
            <a:spAutoFit/>
          </a:bodyPr>
          <a:lstStyle/>
          <a:p>
            <a:r>
              <a:rPr lang="en-US" dirty="0"/>
              <a:t>1, 2, 3, 4, 5, 6, …</a:t>
            </a:r>
          </a:p>
        </p:txBody>
      </p:sp>
    </p:spTree>
    <p:extLst>
      <p:ext uri="{BB962C8B-B14F-4D97-AF65-F5344CB8AC3E}">
        <p14:creationId xmlns:p14="http://schemas.microsoft.com/office/powerpoint/2010/main" val="4171747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Time vs Processing Time</a:t>
            </a:r>
          </a:p>
        </p:txBody>
      </p:sp>
      <p:pic>
        <p:nvPicPr>
          <p:cNvPr id="3" name="stsy_0812.mp4">
            <a:hlinkClick r:id="" action="ppaction://media"/>
            <a:extLst>
              <a:ext uri="{FF2B5EF4-FFF2-40B4-BE49-F238E27FC236}">
                <a16:creationId xmlns:a16="http://schemas.microsoft.com/office/drawing/2014/main" id="{3F90EFC3-D68A-6242-828C-0C061C79DF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7538" y="1244094"/>
            <a:ext cx="6659406" cy="4598566"/>
          </a:xfrm>
          <a:prstGeom prst="rect">
            <a:avLst/>
          </a:prstGeom>
        </p:spPr>
      </p:pic>
      <p:sp>
        <p:nvSpPr>
          <p:cNvPr id="7" name="TextBox 6">
            <a:extLst>
              <a:ext uri="{FF2B5EF4-FFF2-40B4-BE49-F238E27FC236}">
                <a16:creationId xmlns:a16="http://schemas.microsoft.com/office/drawing/2014/main" id="{ED8330F8-C64F-C240-9F72-5AE43A9F13F4}"/>
              </a:ext>
            </a:extLst>
          </p:cNvPr>
          <p:cNvSpPr txBox="1"/>
          <p:nvPr/>
        </p:nvSpPr>
        <p:spPr>
          <a:xfrm>
            <a:off x="7236987" y="5951187"/>
            <a:ext cx="4561313" cy="276999"/>
          </a:xfrm>
          <a:prstGeom prst="rect">
            <a:avLst/>
          </a:prstGeom>
          <a:noFill/>
        </p:spPr>
        <p:txBody>
          <a:bodyPr wrap="none" rtlCol="0">
            <a:spAutoFit/>
          </a:bodyPr>
          <a:lstStyle/>
          <a:p>
            <a:r>
              <a:rPr lang="en-US" sz="1200" dirty="0"/>
              <a:t>Credits: Tyler </a:t>
            </a:r>
            <a:r>
              <a:rPr lang="en-US" sz="1200" dirty="0" err="1"/>
              <a:t>Akidau</a:t>
            </a:r>
            <a:r>
              <a:rPr lang="en-US" sz="1200" dirty="0"/>
              <a:t> (et al.), Streaming Systems, O’Reilly Media, 2018.</a:t>
            </a:r>
          </a:p>
        </p:txBody>
      </p:sp>
    </p:spTree>
    <p:extLst>
      <p:ext uri="{BB962C8B-B14F-4D97-AF65-F5344CB8AC3E}">
        <p14:creationId xmlns:p14="http://schemas.microsoft.com/office/powerpoint/2010/main" val="305000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Time vs Processing Time</a:t>
            </a:r>
          </a:p>
        </p:txBody>
      </p:sp>
      <p:pic>
        <p:nvPicPr>
          <p:cNvPr id="5" name="Picture 4">
            <a:extLst>
              <a:ext uri="{FF2B5EF4-FFF2-40B4-BE49-F238E27FC236}">
                <a16:creationId xmlns:a16="http://schemas.microsoft.com/office/drawing/2014/main" id="{D5F81323-3731-FD4B-84BA-001C53DF70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9200" y="1305177"/>
            <a:ext cx="4093111" cy="4405369"/>
          </a:xfrm>
          <a:prstGeom prst="rect">
            <a:avLst/>
          </a:prstGeom>
        </p:spPr>
      </p:pic>
      <p:sp>
        <p:nvSpPr>
          <p:cNvPr id="37" name="TextBox 36">
            <a:extLst>
              <a:ext uri="{FF2B5EF4-FFF2-40B4-BE49-F238E27FC236}">
                <a16:creationId xmlns:a16="http://schemas.microsoft.com/office/drawing/2014/main" id="{2BDA6326-4CF9-7649-BDCF-FFC2CFABCA8E}"/>
              </a:ext>
            </a:extLst>
          </p:cNvPr>
          <p:cNvSpPr txBox="1"/>
          <p:nvPr/>
        </p:nvSpPr>
        <p:spPr>
          <a:xfrm>
            <a:off x="7262387" y="5963887"/>
            <a:ext cx="4561313" cy="276999"/>
          </a:xfrm>
          <a:prstGeom prst="rect">
            <a:avLst/>
          </a:prstGeom>
          <a:noFill/>
        </p:spPr>
        <p:txBody>
          <a:bodyPr wrap="none" rtlCol="0">
            <a:spAutoFit/>
          </a:bodyPr>
          <a:lstStyle/>
          <a:p>
            <a:r>
              <a:rPr lang="en-US" sz="1200" dirty="0"/>
              <a:t>Credits: Tyler </a:t>
            </a:r>
            <a:r>
              <a:rPr lang="en-US" sz="1200" dirty="0" err="1"/>
              <a:t>Akidau</a:t>
            </a:r>
            <a:r>
              <a:rPr lang="en-US" sz="1200" dirty="0"/>
              <a:t> (et al.), Streaming Systems, O’Reilly Media, 2018.</a:t>
            </a:r>
          </a:p>
        </p:txBody>
      </p:sp>
    </p:spTree>
    <p:extLst>
      <p:ext uri="{BB962C8B-B14F-4D97-AF65-F5344CB8AC3E}">
        <p14:creationId xmlns:p14="http://schemas.microsoft.com/office/powerpoint/2010/main" val="2193477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F49D6A-A6D0-7A45-A1D5-424E83899E75}"/>
              </a:ext>
            </a:extLst>
          </p:cNvPr>
          <p:cNvPicPr>
            <a:picLocks noChangeAspect="1"/>
          </p:cNvPicPr>
          <p:nvPr/>
        </p:nvPicPr>
        <p:blipFill>
          <a:blip r:embed="rId3"/>
          <a:stretch>
            <a:fillRect/>
          </a:stretch>
        </p:blipFill>
        <p:spPr>
          <a:xfrm>
            <a:off x="1170461" y="1274121"/>
            <a:ext cx="4165600" cy="4495800"/>
          </a:xfrm>
          <a:prstGeom prst="rect">
            <a:avLst/>
          </a:prstGeom>
        </p:spPr>
      </p:pic>
      <p:sp>
        <p:nvSpPr>
          <p:cNvPr id="2" name="Title 1"/>
          <p:cNvSpPr>
            <a:spLocks noGrp="1"/>
          </p:cNvSpPr>
          <p:nvPr>
            <p:ph type="title"/>
          </p:nvPr>
        </p:nvSpPr>
        <p:spPr/>
        <p:txBody>
          <a:bodyPr/>
          <a:lstStyle/>
          <a:p>
            <a:r>
              <a:rPr lang="en-US" dirty="0"/>
              <a:t>Event Time vs Processing Time</a:t>
            </a:r>
          </a:p>
        </p:txBody>
      </p:sp>
      <p:sp>
        <p:nvSpPr>
          <p:cNvPr id="5" name="TextBox 4">
            <a:extLst>
              <a:ext uri="{FF2B5EF4-FFF2-40B4-BE49-F238E27FC236}">
                <a16:creationId xmlns:a16="http://schemas.microsoft.com/office/drawing/2014/main" id="{87DD9462-637B-1B4F-A27F-8AF9BB48AF6B}"/>
              </a:ext>
            </a:extLst>
          </p:cNvPr>
          <p:cNvSpPr txBox="1"/>
          <p:nvPr/>
        </p:nvSpPr>
        <p:spPr>
          <a:xfrm>
            <a:off x="7262387" y="5963887"/>
            <a:ext cx="4561313" cy="276999"/>
          </a:xfrm>
          <a:prstGeom prst="rect">
            <a:avLst/>
          </a:prstGeom>
          <a:noFill/>
        </p:spPr>
        <p:txBody>
          <a:bodyPr wrap="none" rtlCol="0">
            <a:spAutoFit/>
          </a:bodyPr>
          <a:lstStyle/>
          <a:p>
            <a:r>
              <a:rPr lang="en-US" sz="1200" dirty="0"/>
              <a:t>Credits: Tyler </a:t>
            </a:r>
            <a:r>
              <a:rPr lang="en-US" sz="1200" dirty="0" err="1"/>
              <a:t>Akidau</a:t>
            </a:r>
            <a:r>
              <a:rPr lang="en-US" sz="1200" dirty="0"/>
              <a:t> (et al.), Streaming Systems, O’Reilly Media, 2018.</a:t>
            </a:r>
          </a:p>
        </p:txBody>
      </p:sp>
    </p:spTree>
    <p:extLst>
      <p:ext uri="{BB962C8B-B14F-4D97-AF65-F5344CB8AC3E}">
        <p14:creationId xmlns:p14="http://schemas.microsoft.com/office/powerpoint/2010/main" val="3329188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B2488A-8055-2347-BE57-07E75081AA83}"/>
              </a:ext>
            </a:extLst>
          </p:cNvPr>
          <p:cNvSpPr>
            <a:spLocks noGrp="1"/>
          </p:cNvSpPr>
          <p:nvPr>
            <p:ph idx="1"/>
          </p:nvPr>
        </p:nvSpPr>
        <p:spPr>
          <a:xfrm>
            <a:off x="907473" y="2883836"/>
            <a:ext cx="9379527" cy="2561000"/>
          </a:xfrm>
          <a:solidFill>
            <a:schemeClr val="bg1">
              <a:lumMod val="95000"/>
            </a:schemeClr>
          </a:solidFill>
        </p:spPr>
        <p:txBody>
          <a:bodyPr>
            <a:normAutofit/>
          </a:bodyPr>
          <a:lstStyle/>
          <a:p>
            <a:pPr marL="0" indent="0">
              <a:buNone/>
            </a:pPr>
            <a:r>
              <a:rPr lang="en-US" sz="1800" dirty="0">
                <a:solidFill>
                  <a:srgbClr val="C00000"/>
                </a:solidFill>
                <a:latin typeface="Courier" pitchFamily="2" charset="0"/>
              </a:rPr>
              <a:t>from</a:t>
            </a:r>
            <a:r>
              <a:rPr lang="en-US" sz="1800" dirty="0">
                <a:latin typeface="Courier" pitchFamily="2" charset="0"/>
              </a:rPr>
              <a:t> </a:t>
            </a:r>
            <a:r>
              <a:rPr lang="en-US" sz="1800" dirty="0" err="1">
                <a:latin typeface="Courier" pitchFamily="2" charset="0"/>
              </a:rPr>
              <a:t>pyspark.sql.functions</a:t>
            </a:r>
            <a:r>
              <a:rPr lang="en-US" sz="1800" dirty="0">
                <a:latin typeface="Courier" pitchFamily="2" charset="0"/>
              </a:rPr>
              <a:t> </a:t>
            </a:r>
            <a:r>
              <a:rPr lang="en-US" sz="1800" dirty="0">
                <a:solidFill>
                  <a:srgbClr val="C00000"/>
                </a:solidFill>
                <a:latin typeface="Courier" pitchFamily="2" charset="0"/>
              </a:rPr>
              <a:t>import</a:t>
            </a:r>
            <a:r>
              <a:rPr lang="en-US" sz="1800" dirty="0">
                <a:latin typeface="Courier" pitchFamily="2" charset="0"/>
              </a:rPr>
              <a:t> * </a:t>
            </a:r>
          </a:p>
          <a:p>
            <a:pPr marL="0" indent="0">
              <a:buNone/>
            </a:pPr>
            <a:endParaRPr lang="en-US" sz="1800" dirty="0">
              <a:latin typeface="Courier" pitchFamily="2" charset="0"/>
            </a:endParaRPr>
          </a:p>
          <a:p>
            <a:pPr marL="0" indent="0">
              <a:buNone/>
            </a:pPr>
            <a:r>
              <a:rPr lang="en-US" sz="1800" dirty="0" err="1">
                <a:latin typeface="Courier" pitchFamily="2" charset="0"/>
              </a:rPr>
              <a:t>windowedAvgDF</a:t>
            </a:r>
            <a:r>
              <a:rPr lang="en-US" sz="1800" dirty="0">
                <a:latin typeface="Courier" pitchFamily="2" charset="0"/>
              </a:rPr>
              <a:t> = \ </a:t>
            </a:r>
            <a:br>
              <a:rPr lang="en-US" sz="1800" dirty="0">
                <a:latin typeface="Courier" pitchFamily="2" charset="0"/>
              </a:rPr>
            </a:br>
            <a:r>
              <a:rPr lang="en-US" sz="1800" dirty="0">
                <a:latin typeface="Courier" pitchFamily="2" charset="0"/>
              </a:rPr>
              <a:t>   </a:t>
            </a:r>
            <a:r>
              <a:rPr lang="en-US" sz="1800" dirty="0" err="1">
                <a:latin typeface="Courier" pitchFamily="2" charset="0"/>
              </a:rPr>
              <a:t>eventsDF</a:t>
            </a:r>
            <a:r>
              <a:rPr lang="en-US" sz="1800" dirty="0">
                <a:latin typeface="Courier" pitchFamily="2" charset="0"/>
              </a:rPr>
              <a:t> \ </a:t>
            </a:r>
            <a:br>
              <a:rPr lang="en-US" sz="1800" dirty="0">
                <a:latin typeface="Courier" pitchFamily="2" charset="0"/>
              </a:rPr>
            </a:br>
            <a:r>
              <a:rPr lang="en-US" sz="1800" b="1" dirty="0">
                <a:solidFill>
                  <a:srgbClr val="C00000"/>
                </a:solidFill>
                <a:latin typeface="Courier" pitchFamily="2" charset="0"/>
              </a:rPr>
              <a:t>      .</a:t>
            </a:r>
            <a:r>
              <a:rPr lang="en-US" sz="1800" b="1" dirty="0" err="1">
                <a:solidFill>
                  <a:srgbClr val="C00000"/>
                </a:solidFill>
                <a:latin typeface="Courier" pitchFamily="2" charset="0"/>
              </a:rPr>
              <a:t>withWatermark</a:t>
            </a:r>
            <a:r>
              <a:rPr lang="en-US" sz="1800" dirty="0">
                <a:latin typeface="Courier" pitchFamily="2" charset="0"/>
              </a:rPr>
              <a:t>(</a:t>
            </a:r>
            <a:r>
              <a:rPr lang="en-US" sz="1800" dirty="0">
                <a:solidFill>
                  <a:schemeClr val="tx1">
                    <a:lumMod val="75000"/>
                    <a:lumOff val="25000"/>
                  </a:schemeClr>
                </a:solidFill>
                <a:latin typeface="Courier" pitchFamily="2" charset="0"/>
              </a:rPr>
              <a:t>"</a:t>
            </a:r>
            <a:r>
              <a:rPr lang="en-US" sz="1800" dirty="0" err="1">
                <a:solidFill>
                  <a:schemeClr val="tx1">
                    <a:lumMod val="75000"/>
                    <a:lumOff val="25000"/>
                  </a:schemeClr>
                </a:solidFill>
                <a:latin typeface="Courier" pitchFamily="2" charset="0"/>
              </a:rPr>
              <a:t>eventTime</a:t>
            </a:r>
            <a:r>
              <a:rPr lang="en-US" sz="1800" dirty="0">
                <a:solidFill>
                  <a:schemeClr val="tx1">
                    <a:lumMod val="75000"/>
                    <a:lumOff val="25000"/>
                  </a:schemeClr>
                </a:solidFill>
                <a:latin typeface="Courier" pitchFamily="2" charset="0"/>
              </a:rPr>
              <a:t>"</a:t>
            </a:r>
            <a:r>
              <a:rPr lang="en-US" sz="1800" dirty="0">
                <a:latin typeface="Courier" pitchFamily="2" charset="0"/>
              </a:rPr>
              <a:t>, </a:t>
            </a:r>
            <a:r>
              <a:rPr lang="en-US" sz="1800" dirty="0">
                <a:solidFill>
                  <a:schemeClr val="tx1">
                    <a:lumMod val="75000"/>
                    <a:lumOff val="25000"/>
                  </a:schemeClr>
                </a:solidFill>
                <a:latin typeface="Courier" pitchFamily="2" charset="0"/>
              </a:rPr>
              <a:t>"10 minutes"</a:t>
            </a:r>
            <a:r>
              <a:rPr lang="en-US" sz="1800" dirty="0">
                <a:latin typeface="Courier" pitchFamily="2" charset="0"/>
              </a:rPr>
              <a:t>) \</a:t>
            </a:r>
            <a:br>
              <a:rPr lang="en-US" sz="1800" dirty="0">
                <a:latin typeface="Courier" pitchFamily="2" charset="0"/>
              </a:rPr>
            </a:br>
            <a:r>
              <a:rPr lang="en-US" sz="1800" dirty="0">
                <a:latin typeface="Courier" pitchFamily="2" charset="0"/>
              </a:rPr>
              <a:t>      .</a:t>
            </a:r>
            <a:r>
              <a:rPr lang="en-US" sz="1800" dirty="0" err="1">
                <a:latin typeface="Courier" pitchFamily="2" charset="0"/>
              </a:rPr>
              <a:t>groupBy</a:t>
            </a:r>
            <a:r>
              <a:rPr lang="en-US" sz="1800" dirty="0">
                <a:latin typeface="Courier" pitchFamily="2" charset="0"/>
              </a:rPr>
              <a:t>(window</a:t>
            </a:r>
            <a:r>
              <a:rPr lang="en-US" sz="1800" dirty="0">
                <a:solidFill>
                  <a:schemeClr val="tx1">
                    <a:lumMod val="75000"/>
                    <a:lumOff val="25000"/>
                  </a:schemeClr>
                </a:solidFill>
                <a:latin typeface="Courier" pitchFamily="2" charset="0"/>
              </a:rPr>
              <a:t>("</a:t>
            </a:r>
            <a:r>
              <a:rPr lang="en-US" sz="1800" dirty="0" err="1">
                <a:solidFill>
                  <a:schemeClr val="tx1">
                    <a:lumMod val="75000"/>
                    <a:lumOff val="25000"/>
                  </a:schemeClr>
                </a:solidFill>
                <a:latin typeface="Courier" pitchFamily="2" charset="0"/>
              </a:rPr>
              <a:t>eventTime</a:t>
            </a:r>
            <a:r>
              <a:rPr lang="en-US" sz="1800" dirty="0">
                <a:solidFill>
                  <a:schemeClr val="tx1">
                    <a:lumMod val="75000"/>
                    <a:lumOff val="25000"/>
                  </a:schemeClr>
                </a:solidFill>
                <a:latin typeface="Courier" pitchFamily="2" charset="0"/>
              </a:rPr>
              <a:t>"</a:t>
            </a:r>
            <a:r>
              <a:rPr lang="en-US" sz="1800" dirty="0">
                <a:latin typeface="Courier" pitchFamily="2" charset="0"/>
              </a:rPr>
              <a:t>, </a:t>
            </a:r>
            <a:r>
              <a:rPr lang="en-US" sz="1800" dirty="0">
                <a:solidFill>
                  <a:schemeClr val="tx1">
                    <a:lumMod val="75000"/>
                    <a:lumOff val="25000"/>
                  </a:schemeClr>
                </a:solidFill>
                <a:latin typeface="Courier" pitchFamily="2" charset="0"/>
              </a:rPr>
              <a:t>"10 minutes"</a:t>
            </a:r>
            <a:r>
              <a:rPr lang="en-US" sz="1800" dirty="0">
                <a:latin typeface="Courier" pitchFamily="2" charset="0"/>
              </a:rPr>
              <a:t>, </a:t>
            </a:r>
            <a:r>
              <a:rPr lang="en-US" sz="1800" dirty="0">
                <a:solidFill>
                  <a:schemeClr val="tx1">
                    <a:lumMod val="75000"/>
                    <a:lumOff val="25000"/>
                  </a:schemeClr>
                </a:solidFill>
                <a:latin typeface="Courier" pitchFamily="2" charset="0"/>
              </a:rPr>
              <a:t>"5 minutes"</a:t>
            </a:r>
            <a:r>
              <a:rPr lang="en-US" sz="1800" dirty="0">
                <a:latin typeface="Courier" pitchFamily="2" charset="0"/>
              </a:rPr>
              <a:t>)) \ </a:t>
            </a:r>
            <a:br>
              <a:rPr lang="en-US" sz="1800" dirty="0">
                <a:latin typeface="Courier" pitchFamily="2" charset="0"/>
              </a:rPr>
            </a:br>
            <a:r>
              <a:rPr lang="en-US" sz="1800" dirty="0">
                <a:latin typeface="Courier" pitchFamily="2" charset="0"/>
              </a:rPr>
              <a:t>      .count()</a:t>
            </a:r>
          </a:p>
        </p:txBody>
      </p:sp>
      <p:sp>
        <p:nvSpPr>
          <p:cNvPr id="3" name="Slide Number Placeholder 2">
            <a:extLst>
              <a:ext uri="{FF2B5EF4-FFF2-40B4-BE49-F238E27FC236}">
                <a16:creationId xmlns:a16="http://schemas.microsoft.com/office/drawing/2014/main" id="{6EE73016-FE39-F146-90F6-5E158BDCF2D1}"/>
              </a:ext>
            </a:extLst>
          </p:cNvPr>
          <p:cNvSpPr>
            <a:spLocks noGrp="1"/>
          </p:cNvSpPr>
          <p:nvPr>
            <p:ph type="sldNum" sz="quarter" idx="12"/>
          </p:nvPr>
        </p:nvSpPr>
        <p:spPr/>
        <p:txBody>
          <a:bodyPr/>
          <a:lstStyle/>
          <a:p>
            <a:fld id="{66AA6DD6-4F68-4143-A850-17C97FAF9A1F}" type="slidenum">
              <a:rPr lang="fr-FR" smtClean="0"/>
              <a:t>8</a:t>
            </a:fld>
            <a:endParaRPr lang="fr-FR"/>
          </a:p>
        </p:txBody>
      </p:sp>
      <p:sp>
        <p:nvSpPr>
          <p:cNvPr id="4" name="Title 3">
            <a:extLst>
              <a:ext uri="{FF2B5EF4-FFF2-40B4-BE49-F238E27FC236}">
                <a16:creationId xmlns:a16="http://schemas.microsoft.com/office/drawing/2014/main" id="{9E6632E1-3924-B84A-A5E9-8A2A52E3068D}"/>
              </a:ext>
            </a:extLst>
          </p:cNvPr>
          <p:cNvSpPr>
            <a:spLocks noGrp="1"/>
          </p:cNvSpPr>
          <p:nvPr>
            <p:ph type="title"/>
          </p:nvPr>
        </p:nvSpPr>
        <p:spPr/>
        <p:txBody>
          <a:bodyPr/>
          <a:lstStyle/>
          <a:p>
            <a:r>
              <a:rPr lang="en-US" dirty="0"/>
              <a:t>Watermarking in Spark Streaming</a:t>
            </a:r>
          </a:p>
        </p:txBody>
      </p:sp>
      <p:sp>
        <p:nvSpPr>
          <p:cNvPr id="5" name="TextBox 4">
            <a:extLst>
              <a:ext uri="{FF2B5EF4-FFF2-40B4-BE49-F238E27FC236}">
                <a16:creationId xmlns:a16="http://schemas.microsoft.com/office/drawing/2014/main" id="{69C0D78F-E278-454C-8194-31C296B103A1}"/>
              </a:ext>
            </a:extLst>
          </p:cNvPr>
          <p:cNvSpPr txBox="1"/>
          <p:nvPr/>
        </p:nvSpPr>
        <p:spPr>
          <a:xfrm>
            <a:off x="1025236" y="1787236"/>
            <a:ext cx="6306535" cy="646331"/>
          </a:xfrm>
          <a:prstGeom prst="rect">
            <a:avLst/>
          </a:prstGeom>
          <a:noFill/>
        </p:spPr>
        <p:txBody>
          <a:bodyPr wrap="none" rtlCol="0">
            <a:spAutoFit/>
          </a:bodyPr>
          <a:lstStyle/>
          <a:p>
            <a:r>
              <a:rPr lang="en-US" dirty="0"/>
              <a:t>Count on a sliding window of 10 minutes long with 5 minutes</a:t>
            </a:r>
          </a:p>
          <a:p>
            <a:r>
              <a:rPr lang="en-US" dirty="0"/>
              <a:t> sliding interval with 10 minutes watermarking (lateness).</a:t>
            </a:r>
          </a:p>
        </p:txBody>
      </p:sp>
    </p:spTree>
    <p:extLst>
      <p:ext uri="{BB962C8B-B14F-4D97-AF65-F5344CB8AC3E}">
        <p14:creationId xmlns:p14="http://schemas.microsoft.com/office/powerpoint/2010/main" val="3219936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554F6A-B9DC-1A4B-BEBB-10B9FE42D7B7}"/>
              </a:ext>
            </a:extLst>
          </p:cNvPr>
          <p:cNvSpPr>
            <a:spLocks noGrp="1"/>
          </p:cNvSpPr>
          <p:nvPr>
            <p:ph idx="1"/>
          </p:nvPr>
        </p:nvSpPr>
        <p:spPr/>
        <p:txBody>
          <a:bodyPr/>
          <a:lstStyle/>
          <a:p>
            <a:r>
              <a:rPr lang="en-US" dirty="0"/>
              <a:t>How it works</a:t>
            </a:r>
          </a:p>
          <a:p>
            <a:endParaRPr lang="en-US" i="1" dirty="0"/>
          </a:p>
          <a:p>
            <a:endParaRPr lang="en-US" i="1" dirty="0"/>
          </a:p>
          <a:p>
            <a:endParaRPr lang="en-US" i="1" dirty="0"/>
          </a:p>
          <a:p>
            <a:endParaRPr lang="en-US" dirty="0"/>
          </a:p>
          <a:p>
            <a:r>
              <a:rPr lang="en-US" dirty="0" err="1"/>
              <a:t>DStream</a:t>
            </a:r>
            <a:r>
              <a:rPr lang="en-US" dirty="0"/>
              <a:t>: continuous stream of data</a:t>
            </a:r>
          </a:p>
          <a:p>
            <a:pPr lvl="1"/>
            <a:r>
              <a:rPr lang="en-US" dirty="0"/>
              <a:t>Created from inputs (e.g. Kafka) or derived from other </a:t>
            </a:r>
            <a:r>
              <a:rPr lang="en-US" dirty="0" err="1"/>
              <a:t>DStreams</a:t>
            </a:r>
            <a:endParaRPr lang="en-US" dirty="0"/>
          </a:p>
          <a:p>
            <a:pPr lvl="1"/>
            <a:r>
              <a:rPr lang="en-US" dirty="0"/>
              <a:t>Supports transformations like RDDs</a:t>
            </a:r>
          </a:p>
          <a:p>
            <a:pPr lvl="2"/>
            <a:r>
              <a:rPr lang="en-US" dirty="0"/>
              <a:t>(map, count, join, </a:t>
            </a:r>
            <a:r>
              <a:rPr lang="en-US" dirty="0" err="1"/>
              <a:t>etc</a:t>
            </a:r>
            <a:r>
              <a:rPr lang="en-US" dirty="0"/>
              <a:t>)</a:t>
            </a:r>
          </a:p>
          <a:p>
            <a:pPr lvl="2"/>
            <a:endParaRPr lang="en-US" dirty="0"/>
          </a:p>
          <a:p>
            <a:endParaRPr lang="en-US" dirty="0"/>
          </a:p>
          <a:p>
            <a:pPr lvl="1"/>
            <a:endParaRPr lang="en-US" dirty="0"/>
          </a:p>
        </p:txBody>
      </p:sp>
      <p:sp>
        <p:nvSpPr>
          <p:cNvPr id="3" name="Title 2">
            <a:extLst>
              <a:ext uri="{FF2B5EF4-FFF2-40B4-BE49-F238E27FC236}">
                <a16:creationId xmlns:a16="http://schemas.microsoft.com/office/drawing/2014/main" id="{97718815-406B-444E-AC02-F17BF18D58FB}"/>
              </a:ext>
            </a:extLst>
          </p:cNvPr>
          <p:cNvSpPr>
            <a:spLocks noGrp="1"/>
          </p:cNvSpPr>
          <p:nvPr>
            <p:ph type="title"/>
          </p:nvPr>
        </p:nvSpPr>
        <p:spPr/>
        <p:txBody>
          <a:bodyPr/>
          <a:lstStyle/>
          <a:p>
            <a:r>
              <a:rPr lang="en-US" dirty="0"/>
              <a:t>Operations</a:t>
            </a:r>
          </a:p>
        </p:txBody>
      </p:sp>
      <p:pic>
        <p:nvPicPr>
          <p:cNvPr id="8" name="Picture 7">
            <a:extLst>
              <a:ext uri="{FF2B5EF4-FFF2-40B4-BE49-F238E27FC236}">
                <a16:creationId xmlns:a16="http://schemas.microsoft.com/office/drawing/2014/main" id="{8FDDC32B-BED2-6746-8624-5B0B1F000D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96270" y="1848494"/>
            <a:ext cx="6363768" cy="1420113"/>
          </a:xfrm>
          <a:prstGeom prst="rect">
            <a:avLst/>
          </a:prstGeom>
        </p:spPr>
      </p:pic>
      <p:sp>
        <p:nvSpPr>
          <p:cNvPr id="9" name="TextBox 8">
            <a:extLst>
              <a:ext uri="{FF2B5EF4-FFF2-40B4-BE49-F238E27FC236}">
                <a16:creationId xmlns:a16="http://schemas.microsoft.com/office/drawing/2014/main" id="{A13F5AC0-4835-5747-92F9-B58B5BEE868C}"/>
              </a:ext>
            </a:extLst>
          </p:cNvPr>
          <p:cNvSpPr txBox="1"/>
          <p:nvPr/>
        </p:nvSpPr>
        <p:spPr>
          <a:xfrm rot="16200000">
            <a:off x="9846523" y="3997865"/>
            <a:ext cx="4498796" cy="200055"/>
          </a:xfrm>
          <a:prstGeom prst="rect">
            <a:avLst/>
          </a:prstGeom>
          <a:noFill/>
        </p:spPr>
        <p:txBody>
          <a:bodyPr wrap="square" rtlCol="0">
            <a:spAutoFit/>
          </a:bodyPr>
          <a:lstStyle/>
          <a:p>
            <a:r>
              <a:rPr lang="en-US" sz="700" dirty="0">
                <a:solidFill>
                  <a:schemeClr val="bg1">
                    <a:lumMod val="50000"/>
                  </a:schemeClr>
                </a:solidFill>
              </a:rPr>
              <a:t>Image credits: </a:t>
            </a:r>
            <a:r>
              <a:rPr lang="en-US" sz="700" dirty="0">
                <a:solidFill>
                  <a:schemeClr val="bg1">
                    <a:lumMod val="50000"/>
                  </a:schemeClr>
                </a:solidFill>
                <a:hlinkClick r:id="rId4">
                  <a:extLst>
                    <a:ext uri="{A12FA001-AC4F-418D-AE19-62706E023703}">
                      <ahyp:hlinkClr xmlns:ahyp="http://schemas.microsoft.com/office/drawing/2018/hyperlinkcolor" val="tx"/>
                    </a:ext>
                  </a:extLst>
                </a:hlinkClick>
              </a:rPr>
              <a:t>https://spark.apache.org/docs/latest/streaming-programming-guide.html</a:t>
            </a:r>
            <a:r>
              <a:rPr lang="en-US" sz="700" dirty="0">
                <a:solidFill>
                  <a:schemeClr val="bg1">
                    <a:lumMod val="50000"/>
                  </a:schemeClr>
                </a:solidFill>
              </a:rPr>
              <a:t> </a:t>
            </a:r>
          </a:p>
        </p:txBody>
      </p:sp>
    </p:spTree>
    <p:extLst>
      <p:ext uri="{BB962C8B-B14F-4D97-AF65-F5344CB8AC3E}">
        <p14:creationId xmlns:p14="http://schemas.microsoft.com/office/powerpoint/2010/main" val="1117178506"/>
      </p:ext>
    </p:extLst>
  </p:cSld>
  <p:clrMapOvr>
    <a:masterClrMapping/>
  </p:clrMapOvr>
</p:sld>
</file>

<file path=ppt/theme/theme1.xml><?xml version="1.0" encoding="utf-8"?>
<a:theme xmlns:a="http://schemas.openxmlformats.org/drawingml/2006/main" name="Default Theme">
  <a:themeElements>
    <a:clrScheme name="Custom 2">
      <a:dk1>
        <a:srgbClr val="051D41"/>
      </a:dk1>
      <a:lt1>
        <a:sysClr val="window" lastClr="FFFFFF"/>
      </a:lt1>
      <a:dk2>
        <a:srgbClr val="051D41"/>
      </a:dk2>
      <a:lt2>
        <a:srgbClr val="FFFFFF"/>
      </a:lt2>
      <a:accent1>
        <a:srgbClr val="051D41"/>
      </a:accent1>
      <a:accent2>
        <a:srgbClr val="AC2131"/>
      </a:accent2>
      <a:accent3>
        <a:srgbClr val="9D9D9D"/>
      </a:accent3>
      <a:accent4>
        <a:srgbClr val="374A67"/>
      </a:accent4>
      <a:accent5>
        <a:srgbClr val="BD4D5A"/>
      </a:accent5>
      <a:accent6>
        <a:srgbClr val="B1B1B1"/>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Thème Office">
  <a:themeElements>
    <a:clrScheme name="Personnalisé 63">
      <a:dk1>
        <a:sysClr val="windowText" lastClr="000000"/>
      </a:dk1>
      <a:lt1>
        <a:sysClr val="window" lastClr="FFFFFF"/>
      </a:lt1>
      <a:dk2>
        <a:srgbClr val="282362"/>
      </a:dk2>
      <a:lt2>
        <a:srgbClr val="E7E6E6"/>
      </a:lt2>
      <a:accent1>
        <a:srgbClr val="8EC63F"/>
      </a:accent1>
      <a:accent2>
        <a:srgbClr val="5461A6"/>
      </a:accent2>
      <a:accent3>
        <a:srgbClr val="B6DA82"/>
      </a:accent3>
      <a:accent4>
        <a:srgbClr val="7A85BC"/>
      </a:accent4>
      <a:accent5>
        <a:srgbClr val="76A531"/>
      </a:accent5>
      <a:accent6>
        <a:srgbClr val="5563A9"/>
      </a:accent6>
      <a:hlink>
        <a:srgbClr val="0563C1"/>
      </a:hlink>
      <a:folHlink>
        <a:srgbClr val="954F72"/>
      </a:folHlink>
    </a:clrScheme>
    <a:fontScheme name="Thème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53279</TotalTime>
  <Words>1440</Words>
  <Application>Microsoft Macintosh PowerPoint</Application>
  <PresentationFormat>Widescreen</PresentationFormat>
  <Paragraphs>172</Paragraphs>
  <Slides>14</Slides>
  <Notes>14</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AlphaHeadlinePro-Bold</vt:lpstr>
      <vt:lpstr>Arial</vt:lpstr>
      <vt:lpstr>Calibri</vt:lpstr>
      <vt:lpstr>Courier</vt:lpstr>
      <vt:lpstr>Lato</vt:lpstr>
      <vt:lpstr>Lato Bold</vt:lpstr>
      <vt:lpstr>Lato Light</vt:lpstr>
      <vt:lpstr>Raleway Light</vt:lpstr>
      <vt:lpstr>Verdana</vt:lpstr>
      <vt:lpstr>Default Theme</vt:lpstr>
      <vt:lpstr>3_Thème Office</vt:lpstr>
      <vt:lpstr>PowerPoint Presentation</vt:lpstr>
      <vt:lpstr>Stream Processing Module</vt:lpstr>
      <vt:lpstr>Event Time vs Processing Time</vt:lpstr>
      <vt:lpstr>Event Time vs Processing Time</vt:lpstr>
      <vt:lpstr>Event Time vs Processing Time</vt:lpstr>
      <vt:lpstr>Event Time vs Processing Time</vt:lpstr>
      <vt:lpstr>Event Time vs Processing Time</vt:lpstr>
      <vt:lpstr>Watermarking in Spark Streaming</vt:lpstr>
      <vt:lpstr>Operations</vt:lpstr>
      <vt:lpstr>Operations: Joins</vt:lpstr>
      <vt:lpstr>Operations: Joins</vt:lpstr>
      <vt:lpstr>Operations: Joins</vt:lpstr>
      <vt:lpstr>Operations: Joins</vt:lpstr>
      <vt:lpstr>Homework</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Sofiane Sarni</cp:lastModifiedBy>
  <cp:revision>983</cp:revision>
  <cp:lastPrinted>2019-03-20T13:25:38Z</cp:lastPrinted>
  <dcterms:created xsi:type="dcterms:W3CDTF">2016-11-02T19:50:15Z</dcterms:created>
  <dcterms:modified xsi:type="dcterms:W3CDTF">2020-04-29T09:26:08Z</dcterms:modified>
  <cp:category/>
</cp:coreProperties>
</file>